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E69B-09AF-45CA-B7DC-DE2C3262DEDE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E537-1C74-430A-9C66-97E714A0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3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E69B-09AF-45CA-B7DC-DE2C3262DEDE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E537-1C74-430A-9C66-97E714A0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4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E69B-09AF-45CA-B7DC-DE2C3262DEDE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E537-1C74-430A-9C66-97E714A0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0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E69B-09AF-45CA-B7DC-DE2C3262DEDE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E537-1C74-430A-9C66-97E714A0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9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E69B-09AF-45CA-B7DC-DE2C3262DEDE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E537-1C74-430A-9C66-97E714A0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E69B-09AF-45CA-B7DC-DE2C3262DEDE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E537-1C74-430A-9C66-97E714A0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6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E69B-09AF-45CA-B7DC-DE2C3262DEDE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E537-1C74-430A-9C66-97E714A0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2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E69B-09AF-45CA-B7DC-DE2C3262DEDE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E537-1C74-430A-9C66-97E714A0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1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E69B-09AF-45CA-B7DC-DE2C3262DEDE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E537-1C74-430A-9C66-97E714A0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2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E69B-09AF-45CA-B7DC-DE2C3262DEDE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E537-1C74-430A-9C66-97E714A0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8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E69B-09AF-45CA-B7DC-DE2C3262DEDE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E537-1C74-430A-9C66-97E714A0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E69B-09AF-45CA-B7DC-DE2C3262DEDE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E537-1C74-430A-9C66-97E714A0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276579" cy="519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55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1" y="1080206"/>
            <a:ext cx="9226302" cy="510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34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" y="1124744"/>
            <a:ext cx="9159951" cy="512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20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17"/>
            <a:ext cx="9144000" cy="509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68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9178877" cy="521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88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104"/>
            <a:ext cx="9090743" cy="503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2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152"/>
            <a:ext cx="9197727" cy="508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88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" y="1124743"/>
            <a:ext cx="9161877" cy="510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72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135"/>
            <a:ext cx="9244717" cy="520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37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754"/>
            <a:ext cx="9144000" cy="498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8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" y="1171462"/>
            <a:ext cx="9114183" cy="506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44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7"/>
            <a:ext cx="9144000" cy="507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76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10773" r="8805" b="7294"/>
          <a:stretch/>
        </p:blipFill>
        <p:spPr>
          <a:xfrm>
            <a:off x="0" y="978343"/>
            <a:ext cx="9118848" cy="508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7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922339" cy="497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64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4" y="1213300"/>
            <a:ext cx="9010278" cy="50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32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Enzhe Harisva</dc:creator>
  <cp:lastModifiedBy>Enzhe Harisva</cp:lastModifiedBy>
  <cp:revision>2</cp:revision>
  <dcterms:created xsi:type="dcterms:W3CDTF">2025-10-11T20:52:31Z</dcterms:created>
  <dcterms:modified xsi:type="dcterms:W3CDTF">2025-10-11T21:08:27Z</dcterms:modified>
</cp:coreProperties>
</file>