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C2D9-F94E-4614-A13E-39FCCF7B5D42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78A-1CAA-4835-99D4-E486036CA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6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C2D9-F94E-4614-A13E-39FCCF7B5D42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78A-1CAA-4835-99D4-E486036CA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0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C2D9-F94E-4614-A13E-39FCCF7B5D42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78A-1CAA-4835-99D4-E486036CA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9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C2D9-F94E-4614-A13E-39FCCF7B5D42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78A-1CAA-4835-99D4-E486036CA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96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C2D9-F94E-4614-A13E-39FCCF7B5D42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78A-1CAA-4835-99D4-E486036CA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8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C2D9-F94E-4614-A13E-39FCCF7B5D42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78A-1CAA-4835-99D4-E486036CA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5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C2D9-F94E-4614-A13E-39FCCF7B5D42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78A-1CAA-4835-99D4-E486036CA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6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C2D9-F94E-4614-A13E-39FCCF7B5D42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78A-1CAA-4835-99D4-E486036CA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9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C2D9-F94E-4614-A13E-39FCCF7B5D42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78A-1CAA-4835-99D4-E486036CA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4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C2D9-F94E-4614-A13E-39FCCF7B5D42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78A-1CAA-4835-99D4-E486036CA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2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C2D9-F94E-4614-A13E-39FCCF7B5D42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78A-1CAA-4835-99D4-E486036CA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2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8C2D9-F94E-4614-A13E-39FCCF7B5D42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4B78A-1CAA-4835-99D4-E486036CA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4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0838" y="-728663"/>
            <a:ext cx="14925676" cy="83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51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413" y="-762000"/>
            <a:ext cx="14982826" cy="83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11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600" y="-757238"/>
            <a:ext cx="14935200" cy="837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89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413" y="-790575"/>
            <a:ext cx="14982826" cy="843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1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7988" y="-742950"/>
            <a:ext cx="15039976" cy="834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11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563" y="-733425"/>
            <a:ext cx="15097126" cy="832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27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413" y="-742950"/>
            <a:ext cx="14982826" cy="834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46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25" y="-790575"/>
            <a:ext cx="14954250" cy="843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10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25" y="-719138"/>
            <a:ext cx="14954250" cy="829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2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7038" y="-728663"/>
            <a:ext cx="15078076" cy="83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629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Enzhe Harisva</dc:creator>
  <cp:lastModifiedBy>Enzhe Harisva</cp:lastModifiedBy>
  <cp:revision>2</cp:revision>
  <dcterms:created xsi:type="dcterms:W3CDTF">2025-10-11T21:29:28Z</dcterms:created>
  <dcterms:modified xsi:type="dcterms:W3CDTF">2025-10-11T21:39:40Z</dcterms:modified>
</cp:coreProperties>
</file>