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92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8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1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40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3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2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6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62315-C9C2-4484-A713-A292ED59E6C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74E94-935A-47B7-A542-88112FE62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4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8463" y="-719138"/>
            <a:ext cx="15020926" cy="82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1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888" y="-700088"/>
            <a:ext cx="14963776" cy="82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93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0" y="-747713"/>
            <a:ext cx="15049500" cy="83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700" y="-728663"/>
            <a:ext cx="15011400" cy="83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68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25" y="-704850"/>
            <a:ext cx="14954250" cy="8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2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888" y="-685800"/>
            <a:ext cx="14963776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47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25" y="-704850"/>
            <a:ext cx="14954250" cy="826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-719138"/>
            <a:ext cx="14849476" cy="829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0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7975" y="-733425"/>
            <a:ext cx="14839950" cy="832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2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9413" y="-714375"/>
            <a:ext cx="14982826" cy="828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797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Enzhe Harisva</dc:creator>
  <cp:lastModifiedBy>Enzhe Harisva</cp:lastModifiedBy>
  <cp:revision>1</cp:revision>
  <dcterms:created xsi:type="dcterms:W3CDTF">2025-10-11T22:03:05Z</dcterms:created>
  <dcterms:modified xsi:type="dcterms:W3CDTF">2025-10-11T22:08:35Z</dcterms:modified>
</cp:coreProperties>
</file>