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95" r:id="rId4"/>
    <p:sldId id="294" r:id="rId5"/>
    <p:sldId id="292" r:id="rId6"/>
    <p:sldId id="298" r:id="rId7"/>
    <p:sldId id="299" r:id="rId8"/>
    <p:sldId id="300" r:id="rId9"/>
    <p:sldId id="301" r:id="rId10"/>
    <p:sldId id="297" r:id="rId11"/>
    <p:sldId id="290" r:id="rId12"/>
    <p:sldId id="302" r:id="rId13"/>
    <p:sldId id="287" r:id="rId14"/>
    <p:sldId id="286" r:id="rId15"/>
    <p:sldId id="285" r:id="rId16"/>
    <p:sldId id="284" r:id="rId17"/>
    <p:sldId id="283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  <p:sldId id="274" r:id="rId27"/>
    <p:sldId id="273" r:id="rId28"/>
    <p:sldId id="304" r:id="rId29"/>
    <p:sldId id="272" r:id="rId30"/>
    <p:sldId id="271" r:id="rId31"/>
    <p:sldId id="270" r:id="rId32"/>
    <p:sldId id="269" r:id="rId33"/>
    <p:sldId id="268" r:id="rId34"/>
    <p:sldId id="267" r:id="rId35"/>
    <p:sldId id="266" r:id="rId36"/>
    <p:sldId id="265" r:id="rId37"/>
    <p:sldId id="264" r:id="rId38"/>
    <p:sldId id="303" r:id="rId39"/>
    <p:sldId id="263" r:id="rId40"/>
    <p:sldId id="262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14400"/>
            <a:ext cx="6172200" cy="28194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Явление радиоактивности. Взаимодействие заряженных частиц с веществом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003322"/>
            <a:ext cx="6935688" cy="1371600"/>
          </a:xfrm>
        </p:spPr>
        <p:txBody>
          <a:bodyPr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Профессор , д.м.н.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Рыжкин Сергей Александрович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Радиоактивный распад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явление   статистическое. Способность изотопа к распаду характеризует 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постоянная распада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Постоянная распада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вероятность того, что ядро данного изотопа распадется за единицу времени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имеющая размерность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Знак минус указывает на убыль числа радиоактивных ядер со временем.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3077" name="Picture 5" descr="4009-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51100" y="-106363"/>
            <a:ext cx="200025" cy="1238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212976"/>
            <a:ext cx="5238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357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Вре́мя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жи́зни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(частицы, ядра, атома, энергетического уровня и т. д.) — промежуток времени \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течение которого система распадается с вероятностью 1-1/e\,, где e = 2,71828… — число Эйлера. Если рассматривается ансамбль независимых частиц, то в течение времени \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число оставшихся частиц уменьшается (в среднем) в е раз от количества частиц в начальный момент. Понятие «время жизни» применимо в условиях, когда происходит экспоненциальный распад (то есть ожидаемое количество выживших частиц N зависит от времени t).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Время жизни связано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периодом полураспада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T1/2 (временем, в течение которого число выживших частиц в среднем уменьшается вдвое):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Величина, обратная времени жизни, называется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постоянной распада.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8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Виды частиц, испускаемых при радиоактивном распаде</a:t>
            </a:r>
            <a:br>
              <a:rPr lang="ru-RU" sz="22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Э. Резерфорд экспериментально установил (1899), что соли урана испускают лучи трёх типов, которые по-разному отклоняются в магнитном поле: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лучи первого типа отклоняются так же, как поток положительно заряженных частиц; их назвали α-лучами;</a:t>
            </a:r>
          </a:p>
          <a:p>
            <a:pPr algn="just"/>
            <a:r>
              <a:rPr lang="ru-RU" dirty="0"/>
              <a:t>лучи второго типа обычно отклоняются в магнитном поле так же, как поток отрицательно заряженных частиц, их назвали β-лучами (существуют, однако, позитронные бета-лучи, отклоняющиеся в противоположную сторону);</a:t>
            </a:r>
          </a:p>
          <a:p>
            <a:pPr algn="just"/>
            <a:r>
              <a:rPr lang="ru-RU" dirty="0"/>
              <a:t>лучи третьего типа, которые не отклоняются магнитным полем, назвали γ-излучением.</a:t>
            </a:r>
          </a:p>
        </p:txBody>
      </p:sp>
    </p:spTree>
    <p:extLst>
      <p:ext uri="{BB962C8B-B14F-4D97-AF65-F5344CB8AC3E}">
        <p14:creationId xmlns:p14="http://schemas.microsoft.com/office/powerpoint/2010/main" val="87462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Энергетические спектры α-частиц и γ-квантов, излучаемых радиоактивными ядрами, прерывистые («дискретные»), а спектр β-частиц — непрерывный.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В настоящее время, кроме альфа-, бета- и гамма-распадов, обнаружены распады с испусканием нейтрона, протона (а также двух протонов), кластерная радиоактивность, спонтанное деление. Электронный захват, позитронный распад (или β+-распад), а также двойной бета-распад (и его виды) обычно считаются различными типами бета-распада.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38164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6120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Кла́стерная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радиоакти́вность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кластерный распад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явление самопроизвольного испускания ядрами ядерных фрагментов (кластеров) тяжелее, чем α-частица.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настоящее время экспериментально обнаружено 25 ядер от 114Ba до 241Аm (почти все они — тяжёлые), испускающих из основных состояний кластеры типа 14С, 20О, 24Ne, 26Ne, 28Mg, 30Mg, 32Si и 34Si. Энергии относительного движения вылетающего кластера и дочернего ядра Q меняются от 28 до 94 МэВ и во всех случаях оказываются заметно меньшими высоты потенциального барьера VB. Таким образом, кластерный распад, как и альфа-распад, обусловлен туннельным эффектом — запрещённым в классической физике прохождением частицы сквозь потенциальный барьер.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Кластерный распад можно рассматривать как процесс, в некотором смысле промежуточный между альфа-распадом и спонтанным делением ядра.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Кластерная радиоактивность была открыта в 1984 году исследователями Оксфордского университета, которые зарегистрировали испускание ядра углерода 14C ядром радия 223Ra, происходившее в среднем один раз на миллиард (109) альфа-распадов.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Известные кластерные распады и их вероятность по отношению к основной моде распада материнского ядра приведены в таблице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6120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Спонта́нное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деле́ние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— разновидность радиоактивного распада тяжёлых атомных ядер. Спонтанное деление является делением ядра, происходящим без внешнего возбуждения (вынужденного деления), и даёт такие же продукты, как и вынужденное деление: осколки (ядра более легких элементов) и несколько нейтронов. По современным представлениям, причиной спонтанного деления является туннельный эффект.</a:t>
            </a:r>
          </a:p>
          <a:p>
            <a:pPr marL="0" indent="0" algn="just">
              <a:buNone/>
            </a:pPr>
            <a:r>
              <a:rPr lang="ru-RU" dirty="0"/>
              <a:t>Вероятность спонтанного деления растет с увеличением числа протонов в ядре. Эта вероятность зависит от параметра:</a:t>
            </a:r>
          </a:p>
          <a:p>
            <a:pPr marL="0" indent="0" algn="just">
              <a:buNone/>
            </a:pPr>
            <a:r>
              <a:rPr lang="ru-RU" dirty="0"/>
              <a:t>где Z — число протонов, а A — общее число нуклонов. При приближении значения этого параметра к 45 вероятность спонтанного деления стремится к единице, что накладывает ограничения на возможность существования сверхтяжелых ядер.</a:t>
            </a:r>
          </a:p>
          <a:p>
            <a:pPr marL="0" indent="0" algn="just">
              <a:buNone/>
            </a:pPr>
            <a:r>
              <a:rPr lang="ru-RU" dirty="0"/>
              <a:t>Для ядер таких элементов как уран и торий спонтанное деление является очень редким процессом; их ядра намного чаще распадаются по другим каналам распада (значение параметра Z2/A для ядер урана и тория порядка 35). С увеличением показателя Z2/A вероятность спонтанного деления ядер быстро растёт.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Электро́нный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захва́т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e-захват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— один из видов бета-распада атомных ядер. При электронном захвате один из протонов ядра захватывает орбитальный электрон и превращается в нейтрон, испуская электронное нейтрино. Заряд ядра при этом уменьшается на единицу. Массовое число ядра, как и во всех других видах бета-распада, не изменяется. Этот процесс характерен для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протонноизбыточных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ядер. Если энергетическая разница между родительским и дочерним атомом (доступная энергия бета-распада) превышает 1,022 МэВ (удвоенную массу электрона), электронный захват всегда конкурирует с другим типом бета-распада, позитронным распадом. Например, рубидий-83 превращается в криптон-83 только посредством электронного захвата (доступная энергия около 0,9 МэВ), тогда как натрий-22 распадается в неон-22 посредством как электронного захвата, так и позитронного распада (доступная энергия около 2,8 МэВ).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Поскольку число протонов в ядре (т.е. заряд ядра) при электронном захвате уменьшается, этот процесс превращает ядро одного химического элемента в ядро другого элемента, расположенного ближе к началу таблицы Менделеева.</a:t>
            </a:r>
          </a:p>
          <a:p>
            <a:pPr marL="0" indent="0" algn="just"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632848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Позитро́нный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распа́д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— </a:t>
            </a:r>
            <a:r>
              <a:rPr lang="ru-RU" sz="1600" dirty="0"/>
              <a:t>тип</a:t>
            </a:r>
            <a:r>
              <a:rPr lang="ru-RU" sz="2000" dirty="0"/>
              <a:t> </a:t>
            </a:r>
            <a:r>
              <a:rPr lang="ru-RU" sz="1600" dirty="0"/>
              <a:t>бета-распада, также иногда называемый «бета-плюс-распад» (β+-распад), «эмиссия позитронов» или «позитронная эмиссия». В β+-распаде один из протонов ядра превращается посредством слабого взаимодействия в нейтрон, позитрон и электронное нейтрино. Многие изотопы испускают позитроны, в том числе углерод-11, азот-13, кислород-15, фтор-18, иод-121. Например, в следующем уравнении рассматривается превращение посредством β+-распада углерода-11 в бор-11 с испусканием позитрона e+ и электронного нейтрино </a:t>
            </a:r>
            <a:r>
              <a:rPr lang="ru-RU" sz="1600" dirty="0" err="1"/>
              <a:t>νe</a:t>
            </a:r>
            <a:r>
              <a:rPr lang="ru-RU" sz="1600" dirty="0"/>
              <a:t>. </a:t>
            </a:r>
          </a:p>
          <a:p>
            <a:pPr marL="0" indent="0" algn="just">
              <a:buNone/>
            </a:pPr>
            <a:r>
              <a:rPr lang="ru-RU" sz="1600" dirty="0"/>
              <a:t>Процесс позитронного распада всегда конкурирует с электронным захватом, который имеет энергетический приоритет, но как только энергетическая разница исчезает, коэффициент ветвления реакции сдвигается в сторону позитронного распада. Для того, чтобы позитронный распад мог происходить, разница между массами распадающегося и дочернего атомов Qβ должна превосходить удвоенную массу электрона (то есть Qβ &gt; 2me = 2×511 кэВ = 1022 кэВ). В то же время электронный захват может происходить при любой положительной разнице масс.</a:t>
            </a:r>
          </a:p>
          <a:p>
            <a:pPr marL="0" indent="0" algn="just">
              <a:buNone/>
            </a:pPr>
            <a:r>
              <a:rPr lang="ru-RU" sz="1600" dirty="0"/>
              <a:t>Спектр кинетической энергии позитронов, испускаемых ядром в позитронном распаде, непрерывен и лежит в диапазоне от 0 до </a:t>
            </a:r>
            <a:r>
              <a:rPr lang="ru-RU" sz="1600" dirty="0" err="1"/>
              <a:t>Emax</a:t>
            </a:r>
            <a:r>
              <a:rPr lang="ru-RU" sz="1600" dirty="0"/>
              <a:t> = Qβ − 2me. В этом же диапазоне лежит энергия излучаемых нейтрино. Сумма кинетических энергий позитрона и нейтрино равна </a:t>
            </a:r>
            <a:r>
              <a:rPr lang="ru-RU" sz="1600" dirty="0" err="1"/>
              <a:t>Emax</a:t>
            </a:r>
            <a:r>
              <a:rPr lang="ru-RU" sz="1600" dirty="0"/>
              <a:t>. Позитрон почти мгновенно аннигилирует с одним из электронов окружающего распавшийся атом вещества, излучая два </a:t>
            </a:r>
            <a:r>
              <a:rPr lang="ru-RU" sz="1600" dirty="0" err="1"/>
              <a:t>аннигиляционных</a:t>
            </a:r>
            <a:r>
              <a:rPr lang="ru-RU" sz="1600" dirty="0"/>
              <a:t> гамма-кванта с энергией 511 кэВ и противоположно направленным импульсом. Детектирование таких гамма-квантов позволяет легко восстановить точку аннигиляции, поэтому изотопы, испытывающие позитронный распад, используются в позитронно-</a:t>
            </a:r>
            <a:r>
              <a:rPr lang="ru-RU" sz="1600" dirty="0" err="1"/>
              <a:t>эмисионной</a:t>
            </a:r>
            <a:r>
              <a:rPr lang="ru-RU" sz="1600" dirty="0"/>
              <a:t> томографии.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Двойной бета-распад, 2β-распад, ββ-распад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общее название нескольких видов радиоактивного распада атомного ядра, которые обусловлены слабым взаимодействием и изменяют заряд ядра на две единицы.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Двойной бета-распад в собственном смысле слова сопровождается увеличением заряда ядра на две единицы и излучением двух электронов.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Двойной бета-распад — самый редкий из всех процессов радиоактивного распада. Все 11 нуклидов, для которых этот процесс достоверно наблюдался, имеют период полураспада больше чем 7×1018 лет, а у 128Te период полураспада составляет (3,5±2,0)·1024 лет, что на сегодня является абсолютным рекордом среди всех радиоактивных изотопов. Следует отметить, что подтверждённые наблюдения относятся только к 2β-распаду с увеличением заряда ядра, за исключением бария-130, испытывающего, вероятно, двойной электронный захват (период полураспада (2,2±0,5)·1024 лет, измерен в геохимическом эксперименте по накоплению продукта распада, ксенона-130, в кристаллической решётке древнего минерала, содержащего барий).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Распад может осуществляться не только на основное состояние дочернего ядра, но и на возбуждённые состояния. В этом случае излучается также один или несколько гамма-квантов и/или конверсионных электронов.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624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Образовавшееся в результате радиоактивного распада дочернее ядро иногда оказывается также радиоактивным и через некоторое время тоже распадается. Процесс радиоактивного распада будет происходить до тех пор, пока не появится стабильное, то есть нерадиоактивное ядро. Последовательность таких распадов называется цепочкой распадов, а последовательность возникающих при этом нуклидов называется радиоактивным рядом. В частности, для радиоактивных рядов, начинающихся с урана-238, урана-235 и тория-232, конечными (стабильными) нуклидами являются соответственно свинец-206, свинец-207 и свинец-208.</a:t>
            </a:r>
          </a:p>
        </p:txBody>
      </p:sp>
      <p:pic>
        <p:nvPicPr>
          <p:cNvPr id="2051" name="Picture 3" descr="C:\Users\Elvira\Desktop\640px-CNO_Cyc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40968"/>
            <a:ext cx="6096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Немного из истории...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Явление радиоактивности было открыто в 1896г. А. Беккерелем, который наблюдал спонтанное испускание солями урана неизвестного излучения. Вскоре Э. Резерфорд и супруги Кюри установили, что при радиоактивном распаде испускаются ядра Не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α-частицы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электроны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β-частицы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жесткое электромагнитное излучение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γ-лучи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1934 г. был открыт распад с вылетом позитронов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-распад), а в 1940 г. был открыт новый тип радиоактивности - спонтанное деление ядер: делящееся ядро разваливается на два осколка сравнимой массы с одновременным испусканием нейтронов 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-квантов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Протонная радиоактивность ядер наблюдалась в 1982 г.</a:t>
            </a:r>
          </a:p>
          <a:p>
            <a:pPr>
              <a:buNone/>
            </a:pPr>
            <a:endParaRPr lang="ru-RU" dirty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заряженных частиц с веществом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Механизмы передачи энергии электромагнитных излучений веществу, при которых происходит ионизация биологических молекул: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фотоэлектрический эффект;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эффект Комптона;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образование электронно-позитронных пар;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При фотоэлектрическом эффекте (фотоэффект) энергия падающего кванта полностью поглощается веществом, в результате появляются свободные электроны, обладающие определенной кинетической энергией, величина которой равна энергии кванта излучения за вычетом работы выхода данного электрона из атома. Свободный электрон, ассоциируясь с одним из нейтральных атомов, порождает отрицательный ион.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Фотоэффект характерен только для длинноволнового рентгеновского излучения. Его вероятность зависит от атомного номера поглощающего вещества и пропорциональна Z5. С повышением энергии излучения вероятность фотоэффекта уменьшается, и для излучений с энергией, значительно превышающей внутриатомные   энергии связи (&gt; 1 МэВ), его вкладом можно пренебречь.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847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комптон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-эффекте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происходит упругое рассеяние падающих фотонов излучения на электронах внешней орбиты, которым передается лишь часть энергии фотонов. Оставшуюся часть энергии уносят рассеявшиеся фотоны 38. В дальнейшем эти фотоны могут вновь претерпевать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комптон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-эффект.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Энергия электронов отдачи, образующихся при эффекте Комптона, в отличие от фотоэлектронов, изменяется в широких пределах (от нуля до некоторого максимального значения). Средняя энергия возрастает с увеличением энергии падающего излучения. Доля энергии, поглощенной комптоновскими электронами, в общем количестве поглощенной энергии увеличивается с ростом жесткости излучения.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7606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373563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Размен энергии фотона рентгеновского излучения при эффекте Комптона. Падающий фотон выбивает орбитальный электрон атома облучаемого вещества. Часть энергии фотона передается в виде кинетической энергии электрону. Образующийся вторичный фотон имеет меньшую энергию и другое направление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59252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Третий вид взаимодействия излучения с веществом характеризуется возможностью превращения у-кванта большой энергии (&gt; 1 МэВ) в пару заряженных частиц — электрон и позитрон. Этот процесс вызывается взаимодействием у-кванта с каким-либо атомным ядром, в поле которого и образуется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электронно-позитронная пара.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Вероятность такого процесса пропорциональна Z и поэтому для тяжелых элементов она больше, чем для легких.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Следовательно, в зависимости от энергии падающего электромагнитного излучения преобладает тот или иной вид его взаимодействия с веществом. В большинстве случаев при облучении биологических объектов энергия используемого электромагнитного излучения находится в диапазоне 0,2—2 МэВ, поэтому наибольшую роль играет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комптон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-эффект.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87220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Относительная вероятность, %, поглощения фотонов различной энергии (£) в одном из трех видов взаимодействия излучения с веществом: 1— фотоэффект, 2 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комптон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-эффект, 3— процесс образования пар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76" y="2276872"/>
            <a:ext cx="6654275" cy="37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Заряженные частицы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прохождении через вещество заряженная частица теряет свою энергию, вызывая ионизацию и возбуждение атомов до тех пор, пока общий запас энергии уменьшится настолько, что частица утратит ионизирующую способность. В зависимости от знака заряда при пролете в веществе частица, испытывая электростатическое взаимодействие, притягивается или отталкивается от положительно заряженных ядер. </a:t>
            </a: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464496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Чем больше масса летящей частицы, тем меньше она отклоняется от первоначального направления. Поэтому траектория протонов и более тяжелых ядерных частиц практически прямолинейна, а траектория электронов сильно изломана вследствие рассеяния на орбитальных электронах и ядрах атомов. Этот вид взаимодействия легких частиц, при котором практически меняется лишь направ­ление их движения, а не энергия, иногда называют упругим рассея­нием в отличие от неупругого рассеяния (торможения), которое на­блюдается при прохождении электрона очень высокой энергии вблизи ядра. При этом скорость летящего электрона снижается, и часть его энергии испускается в виде фотона тормозного излуче­ния.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49910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Кроме длины пробега, корпускулярные и электромагнитные излучения различаются пространственным распределением вызываемых ими актов ионизации.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Энергию, переданную заряженной частицей на единице длины ее пробега в веществе, называют линейной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переданей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энергии (ЛПЭ) и измеряют в кэВ/мкм.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Понятие ЛПЭ было введено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Цирклем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1954 г. В зависимости от значения ЛПЭ, а следовательно, от плотности ионизации, все ионизирующие излучения делят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редкоионизирующие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(ЛПЭ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&lt; 10кэВ/мкм) и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плотноионизирующие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(ЯИЭ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ЮкэВ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/мкм).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 Радиоактивность-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это способность некоторых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атомных ядер самопроизвольно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(спонтанно) превращаться в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другие ядра с испусканием частиц.</a:t>
            </a:r>
          </a:p>
          <a:p>
            <a:pPr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Ядра, обладающие свойством самопроизвольно распадаться, называются радиоактивными, а ядра, не имеющие таких свойств – стабильными.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2590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2895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ЛПЭ связана как с физической природой излучения, так и с энергией кванта или частицы. Например, в современных ускори­телях тяжелые частицы разгоняют до столь больших энергий, что их скорость приближается к скорости света. В этом случае ЛПЭ всех частиц снижается до минимального значения, характерного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редкоионизирующих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легких частиц (например, электронов) с энергией 1 МэВ. Поэтому при очень большой скорости движения быстрые протоны и электроны имеют одинаковую ЛПЭ, несмотря на отличие по массе в 1800 раз. ЛПЭ заряженных частиц возрастает со снижением их скорости, поэтому в конце пробега передача </a:t>
            </a:r>
            <a:r>
              <a:rPr lang="ru-RU" sz="1800" dirty="0"/>
              <a:t>энергии заряженной час­тицей веществу макси­мальна, что приводит к ха­рактерному распределе­нию ионизации, описы­ваемому так называемой </a:t>
            </a:r>
            <a:r>
              <a:rPr lang="ru-RU" sz="1800" b="1" dirty="0"/>
              <a:t>кривой Брэгга.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17818"/>
            <a:ext cx="4392488" cy="250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заряженных частиц с веществом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Потери энергии заряженных частиц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Заряженные частицы, двигаясь в веществе с достаточно большой скоростью, воздействуют на атомы вещества, выбивая из них электроны (ионизация) или переводя атомы в возбужденное состояние. При этом энергия заряженной частицы уменьшается. Количественной характеристикой потерь энергии заряженной частицы является величина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называемая удельной потерей энергии (замечу, в скобках принятое обозначение потерь, а не производная; иначе стоял бы знак минус, т.к. энергия убывает с пройденным путем). Она равна изменению энергии частицы, приходящейся на единицу длины ее пути в веществе. Энергию в ядерной физике принято измерять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электронвольтах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(1МэВ=106 эВ=1.6·10-13Дж), длину в см, так что размерность удельных потерь МэВ/см.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552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Пробеги заряженных частиц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При движении в веществе энергия частицы теряется очень малыми порциями при столкновении с атомными электронами. Торможение можно считать непрерывным. Энергия частицы закончится, и поступательное движение прекратится. Длину пути, пройденную в веществе, называют пробегом R. Величина его определяется удельными потерями энергии.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Рассеяние заряженных частиц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Упругим рассеянием называется такой процесс взаимодействия двух частиц, когда суммарная кинетическая энергия обеих частиц сохраняется и только перераспределяется между частицами, а сами частицы изменяют направление своего движения. Для α- частиц, протонов и других частиц рассеяние происходит в основном на ядрах атомов (столкновение, например, протона, который в 1836 раз тяжелее электрона, с электроном практически не скажется на направлении его движения). Мишени можно разделить на "тонкие", в которых частица испытывает в среднем менее одного столкновения, и "толстые", в которых происходит многократное рассеяние.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4087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Для тяжелых заряженных частиц открыто еще два интересных явления в случае, когда мишенью является кристалл: эффект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каналирования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эффект теней.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Каналирование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заряженных частиц в кристаллах - движение частиц вдоль "каналов", образованных параллельными друг другу рядами атомов. При этом частицы испытывают скользящие столкновения (направление движения почти не меняется) с рядами атомов, удерживающих их в этих "каналах". Цепочка атомов действует как единое целое, отклоняя заряженную частицу так, словно дискретные заряды атомов однородно распределены по ее длине.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	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Эффект теней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возникновение характерных минимумов интенсивности (теней) в угловом распределении частиц, вылетающих из узлов решётки монокристалла. Он наблюдается для положительно заряженных тяжёлых частиц (протонов, дейтронов, более тяжёлых ионов). Тени образуются в направлениях кристаллографических осей и плоскостей. Появление тени в направлении кристаллографической оси (осевая тень) обусловлено отклонением частиц, первоначально вылетевших в направлении этой оси, внутриатомным электрическим полем ближайших к излучающему узлу атомов, расположенных в той же цепочке. Интенсивность потока частиц в центре тени для совершенного кристалла (без дефектов) примерно в 100 раз меньше, чем на периферии. Частицы, которые дают тени, могут образоваться в результате ядерных реакций, вызванных внешним облучением, или α-радиоактивные ядра в узлах кристаллической решётки, введенные методом ионной имплантации.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Схема, поясняющая эффект теней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192688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электронов с веществом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Отличия взаимодействия электронов с веществом обусловлены их малой массой. Среди остальных заряженных частиц легчайшей является мюон, масса которого в 200 раз больше массы электрона. Из-за малости массы электроны сильно рассеиваются, существенны потери на излучение. </a:t>
            </a:r>
            <a:r>
              <a:rPr lang="ru-RU" dirty="0"/>
              <a:t>Механизм потерь на ионизацию и возбуждение атомов тот же, что и для тяжелых частиц, но в выражение для потерь надо вводить коррективы. При одной и той же скорости электрона и протона потери примерно одинаковы. Из-за разности масс при одной и той же энергии потери протонов примерно в 2000 раз превышают потери электронов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нейтронов с веществом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Нейтроны не несут электрического заряда, что позволяет им беспрепятственно проникать в глубь атомов; достигая ядер, они либо поглощаются ими, либо рассеиваются на них. При упругом рассеянии на ядрах углерода, азота, кислорода и других элементов, входящих в состав тканей, нейтрон теряет лишь 10—15% энергии, а при столкновении с почти равными с ним по массе ядрами водорода — протонами, энергия нейтрона уменьшается в среднем вдвое, передаваясь протону отдачи. Поэтому вещества, содержащие большое количество атомов водорода (воду, особенно тяжелую, парафин), используют для защиты от нейтронного излучения.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Таким образом, и при нейтронном облучении конечный биологический эффект связан с ионизацией, производимой опосредованно вторичными частицами или фотонами. Следовательно, преимущественный вклад того или иного вида ядерного взаимодействия нейтронов зависит от их энергии, а также от состава облучаемого вещества. По величине энергии различают четыре вида нейтронов: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Быстрые нейтроны - обладают широким спектром энергий с модальной величиной 1 МэВ.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Промежуточные нейтроны (с энергией от 100 до 1 кэВ).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Медленные нейтроны (с энергией меньше 1 кэВ).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Тепловые нейтроны (обладающие энергией теплового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движе¬ния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составляет при комнатной температуре около 0,025 эВ).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Наибольшее практическое значение в радиобиологии имеют быстрые нейтроны, наиболее глубоко проникающие в ткани. Все остальные, однако, образуются по мере замедления быстрых нейтронов и вносят свой вклад в общий процесс поглощения энергии. Быстрые нейтроны получают  в циклотронах в результате бомбардировки дейтронами (ускоренными до энергии в несколько МэВ) бериллиевой мишени.  Энергетические спектры быстрых нейтронов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5400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602302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0 2 4 6 8 10 12 14 16 18 20 Энергия нейтронов, МэВ</a:t>
            </a:r>
          </a:p>
        </p:txBody>
      </p:sp>
    </p:spTree>
    <p:extLst>
      <p:ext uri="{BB962C8B-B14F-4D97-AF65-F5344CB8AC3E}">
        <p14:creationId xmlns:p14="http://schemas.microsoft.com/office/powerpoint/2010/main" val="1602875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Применение радиоактивности.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620000" cy="51023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        Медицина.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Радий и другие естественные радиоизотопы широко применяются для диагностики и лучевой терапии раковых заболеваний. Использование для этой цели искусственных радиоизотопов значительно повысило эффективность лечения. Например, радиоактивный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иод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введенный в организм в виде раствора иодида натрия, селективно накапливается в щитовидной железе и поэтому применяется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клинической практике для определения нарушений функции щитовидной железы и при лечении базедовой болезни. С помощью меченого по натрию физиологического раствора измеряется скорость кровообращения и определяется проходимость кровеносных сосудов конечностей. Радиоактивный фосфор применяется для измерения объема крови и лечения эритремии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Атомные ядра состоят из протонов и нейтронов, которые имеют обобщающее название -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нуклоны.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протонов в ядре определяет химические свойства атома и обозначается Z (это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порядковый номер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химического элемента). Количество нуклонов в ядре называют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массовым числом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обозначают А. Ядра с одинаковым порядковым номером и различными массовыми числами называются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изотопами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изотопы одного химического элемента имеют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одинаковые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химические свойства.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886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212976"/>
            <a:ext cx="6915150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533400"/>
            <a:ext cx="6934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  Физические свойства изотопов могут различаться весьма сильно. Для обозначения изотопов используют символ химического элемента с двумя индексами. Нижний индекс - порядковый номер, верхний - массовое число. Часто нижний индекс опускают, так как на него указывает сам символ элемента. </a:t>
            </a:r>
          </a:p>
          <a:p>
            <a:pPr algn="just"/>
            <a:r>
              <a:rPr lang="ru-RU" dirty="0"/>
              <a:t>          Способность ядра к распаду зависит от его состава. У одного и того же элемента могут быть и стабильный, и радиоактивный изотопы. Например, изотоп углерода 12С стабилен, а изотоп 14С радиоактивен.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705048"/>
            <a:ext cx="3886200" cy="26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Все встречающиеся в природе элементы с атомными номерами &gt; 83 (висмут) – радиоактивны. Они представляют собой отдельные звенья последовательных превращений – радиоактивные ряды. Существует четыре ряда радиоактивных превращений: три естественных (ряды урана-235, урана-238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актиноурана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AcU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тория-232) и один искусственный (ряд нептуния). Характерной особенностью трех естественных семейств является наличие в ряду превращений газообразных радиоактивных продуктов – изотопов радона. Как видно из схем превращений, в некоторых случаях возможны два пути перехода одного и того же изотопа в два новых элемента с одной и той же скоростью в результате альфа- и бета-распада. Это так называемые «вилки» – одни и те же ядра с разными вероятностями претерпевают различные типы радиоактивного распада. Более вероятен тот процесс, по которому осуществляется превращение большей доли ядер. Обычно на схемах радиоактивных семейств в случае «вилок» под типом распада в скобках обозначена доля (%) превращающихся ядер.</a:t>
            </a:r>
          </a:p>
        </p:txBody>
      </p:sp>
    </p:spTree>
    <p:extLst>
      <p:ext uri="{BB962C8B-B14F-4D97-AF65-F5344CB8AC3E}">
        <p14:creationId xmlns:p14="http://schemas.microsoft.com/office/powerpoint/2010/main" val="5019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Существуют также радиоактивные элементы не входящие в ряды. Одним из наиболее важных радиоактивных изотопов, не связанных ядерными превращениями с другими, является калий-40 (Т1/2= 1,3·109; β-, k-захват). </a:t>
            </a:r>
          </a:p>
          <a:p>
            <a:pPr marL="0" indent="0" algn="just"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Атомное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ядро содержит более 99, 95% всей массы атома, имеет размеры порядка 10-12 – 10-13 см. Атомные ядра состоят из элементарных частиц – протонов и нейтронов, их массы близки между собой. Протон электрически положителен (его заряд равен заряду электрона), нейтрон – электрически нейтрален. Протон и нейтрон, входящие в состав атомного ядра, объединяются под общим названием нуклон. Общее число нуклонов в ядре называется массовым числом и обозначается через А. Число протонов в ядре называется атомным номером химического элемента (Z, зарядное число). Число нейтронов в ядре обозначается через N. В нормальном состоянии атом электрически нейтрален. Химические свойства атома определяются особенностями структуры его электронных оболочек и числом электронов.</a:t>
            </a:r>
          </a:p>
        </p:txBody>
      </p:sp>
    </p:spTree>
    <p:extLst>
      <p:ext uri="{BB962C8B-B14F-4D97-AF65-F5344CB8AC3E}">
        <p14:creationId xmlns:p14="http://schemas.microsoft.com/office/powerpoint/2010/main" val="321593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313240" cy="5997280"/>
          </a:xfrm>
        </p:spPr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Естественная радиоактивность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 самопроизвольный распад атомных ядер, встречающихся в природе.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Искусственная радиоактивность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самопроизвольный распад атомных ядер, полученных искусственным путем через соответствующие ядерные реакции.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Ядро, испытывающее радиоактивный распад, и ядро, возникающее в результате этого распада, называют соответственно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материнским и дочерним ядрами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Изменение массового числа и заряда дочернего ядра по отношению к материнскому описывается правилом смещения Содди.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1926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3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        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 химии радиоактивных элементов и ядерной физике закон радиоактивных смещений, также известный как правило радиоактивных смещений Содди и Фаянса, — основное правило, описывающее превращения элементов в процессе радиоактивного распада. Закон был открыт в 1913 году независимо Фредериком Содди и Казимиром Фаянсом.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Закон описывает, какой элемент и какой изотоп этого элемента получается при том или ином типе радиоактивного распада: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альфа-распаде создаётся элемент с зарядом ядра, уменьшенным на два, и с атомной массой, уменьшенной на четыре по отношению к родительскому радиоизотопу;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бета-распаде заряд ядра атома созданного элемента возрастает на единицу при неизменной атомной массе; Это справедливо для β- - распада, называемого также электронной эмиссией. Это единственная форма бета-распада, которую могли наблюдать и регистрировать Содди и Фаянс в 1913 году. Позже, в 1930-х годах, была открыта другая форма бета-распада — β+-распад, который можно назвать позитронной эмиссией. Кроме того, было открыто явление захвата электронов, при котором атомная масса изотопа остаётся неизменной, как и при β--распаде, но заряд ядра уменьшается на единиц;</a:t>
            </a:r>
          </a:p>
        </p:txBody>
      </p:sp>
    </p:spTree>
    <p:extLst>
      <p:ext uri="{BB962C8B-B14F-4D97-AF65-F5344CB8AC3E}">
        <p14:creationId xmlns:p14="http://schemas.microsoft.com/office/powerpoint/2010/main" val="483809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752</TotalTime>
  <Words>4116</Words>
  <Application>Microsoft Office PowerPoint</Application>
  <PresentationFormat>Экран (4:3)</PresentationFormat>
  <Paragraphs>112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Century Schoolbook</vt:lpstr>
      <vt:lpstr>Times New Roman</vt:lpstr>
      <vt:lpstr>Wingdings</vt:lpstr>
      <vt:lpstr>Wingdings 2</vt:lpstr>
      <vt:lpstr>Эркер</vt:lpstr>
      <vt:lpstr>Явление радиоактивности. Взаимодействие заряженных частиц с веществом</vt:lpstr>
      <vt:lpstr>Немного из истории...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Радиоактивный распад - явление   статистическое. Способность изотопа к распаду характеризует постоянная распада λ.</vt:lpstr>
      <vt:lpstr>Презентация PowerPoint</vt:lpstr>
      <vt:lpstr>Виды частиц, испускаемых при радиоактивном распаде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заряженных частиц с веществом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Относительная вероятность, %, поглощения фотонов различной энергии (£) в одном из трех видов взаимодействия излучения с веществом: 1— фотоэффект, 2 — комптон-эффект, 3— процесс образования пар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заряженных частиц с веществом</vt:lpstr>
      <vt:lpstr>Презентация PowerPoint</vt:lpstr>
      <vt:lpstr>Презентация PowerPoint</vt:lpstr>
      <vt:lpstr>Схема, поясняющая эффект теней</vt:lpstr>
      <vt:lpstr>Особенности взаимодействия электронов с веществом</vt:lpstr>
      <vt:lpstr>Особенности взаимодействия нейтронов с веществом</vt:lpstr>
      <vt:lpstr>Презентация PowerPoint</vt:lpstr>
      <vt:lpstr>Презентация PowerPoint</vt:lpstr>
      <vt:lpstr>Применение радиоактивности.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Явление радиоактивности. Взаимодействие заряженных частиц с веществом</dc:title>
  <dc:creator>1</dc:creator>
  <cp:lastModifiedBy>user</cp:lastModifiedBy>
  <cp:revision>58</cp:revision>
  <dcterms:created xsi:type="dcterms:W3CDTF">2014-06-26T05:28:13Z</dcterms:created>
  <dcterms:modified xsi:type="dcterms:W3CDTF">2025-11-26T17:46:51Z</dcterms:modified>
</cp:coreProperties>
</file>