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1"/>
  </p:notesMasterIdLst>
  <p:sldIdLst>
    <p:sldId id="257" r:id="rId2"/>
    <p:sldId id="258" r:id="rId3"/>
    <p:sldId id="263" r:id="rId4"/>
    <p:sldId id="259" r:id="rId5"/>
    <p:sldId id="260" r:id="rId6"/>
    <p:sldId id="261" r:id="rId7"/>
    <p:sldId id="284" r:id="rId8"/>
    <p:sldId id="285" r:id="rId9"/>
    <p:sldId id="262" r:id="rId10"/>
    <p:sldId id="264" r:id="rId11"/>
    <p:sldId id="265" r:id="rId12"/>
    <p:sldId id="266" r:id="rId13"/>
    <p:sldId id="267" r:id="rId14"/>
    <p:sldId id="288" r:id="rId15"/>
    <p:sldId id="268" r:id="rId16"/>
    <p:sldId id="269" r:id="rId17"/>
    <p:sldId id="304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6" r:id="rId26"/>
    <p:sldId id="287" r:id="rId27"/>
    <p:sldId id="279" r:id="rId28"/>
    <p:sldId id="280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>
      <p:cViewPr varScale="1">
        <p:scale>
          <a:sx n="86" d="100"/>
          <a:sy n="86" d="100"/>
        </p:scale>
        <p:origin x="154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929C-BD71-4FE6-9328-25A114B7AF8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FEA00-B275-446F-9116-D526595C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0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FEA00-B275-446F-9116-D526595CF1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8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320" y="548680"/>
            <a:ext cx="8250152" cy="3024336"/>
          </a:xfrm>
          <a:effectLst>
            <a:reflection blurRad="6350" endPos="0" dir="5400000" sy="-100000" algn="bl" rotWithShape="0"/>
          </a:effectLst>
        </p:spPr>
        <p:txBody>
          <a:bodyPr wrap="square">
            <a:noAutofit/>
          </a:bodyPr>
          <a:lstStyle/>
          <a:p>
            <a:pPr marL="182880" indent="0" algn="ctr">
              <a:buNone/>
            </a:pPr>
            <a:r>
              <a:rPr lang="ru-RU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Эффекты малых доз </a:t>
            </a:r>
            <a:r>
              <a:rPr lang="ru-RU" sz="40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радиационных воздействий</a:t>
            </a:r>
            <a:r>
              <a:rPr lang="ru-RU" sz="4000" b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7E6681-1862-4743-B3C7-82623F93C5FA}"/>
              </a:ext>
            </a:extLst>
          </p:cNvPr>
          <p:cNvSpPr/>
          <p:nvPr/>
        </p:nvSpPr>
        <p:spPr>
          <a:xfrm>
            <a:off x="2699792" y="5733256"/>
            <a:ext cx="61926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Профессор, д.м.н. Рыжкин Сергей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264144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Адаптивный ответ — радиобиологический феномен, заключающийся в увеличении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радиоустойчивости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биологических объектов к большим, повреждающим дозам облучения после предварительного воздействия ионизирующей радиации в малых,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неповреждающих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дозах облучения.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1984 г. итальянские исследователи (во главе с доктором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Оливиери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описали феномен увеличения радиорезистентности лимфоцитов человека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 воздействия радиации в малых дозах.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Этот феномен был воспроизведен в десятках лабораторий во многих странах, и поэтому с конца 1980-х годов прошлого столетия вопрос о том, вызывает ли облучение в малых дозах характерные реакции биологических объектов, перестал вызывать сомнение.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Феномен получил название адаптивного ответа, предварительную малую дозу облучения называют адаптирующей или предварительной, а большую повреждающую дозу — разрешающей или повреждающей.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Радиационно-индуцированный адаптивный ответ </a:t>
            </a:r>
          </a:p>
        </p:txBody>
      </p:sp>
    </p:spTree>
    <p:extLst>
      <p:ext uri="{BB962C8B-B14F-4D97-AF65-F5344CB8AC3E}">
        <p14:creationId xmlns:p14="http://schemas.microsoft.com/office/powerpoint/2010/main" val="255452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Было показано, что адаптивный ответ наблюдается и у бактерий, и у дрожжевых клеток, и у клеток различных растений и животных. Повышенная радиорезистентность наблюдается после облучения в малых дозах у многоклеточных организмов — разнообразных растений и животных.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Адаптивный ответ проявляется не сразу после воздействия предварительной дозы: необходимо время для его формирования.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Для большинства исследованных объектов максимальный эффект наблюдался спустя 6 ч после подведения адаптирующей дозы. Состояние повышенной устойчивости культивируемых клеток сохраняется не менее 24 ч, (а у лимфоцитов человека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около 72 ч).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Адаптивный ответ носит неспецифический характер и в настоящее время рассматривается как частное проявление клеточной стресс-реакции (клеточного стресса).</a:t>
            </a:r>
          </a:p>
        </p:txBody>
      </p:sp>
    </p:spTree>
    <p:extLst>
      <p:ext uri="{BB962C8B-B14F-4D97-AF65-F5344CB8AC3E}">
        <p14:creationId xmlns:p14="http://schemas.microsoft.com/office/powerpoint/2010/main" val="372136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Установлено, что проявление адаптивного ответа зависит от генетических особенностей разных линий клеток и животных.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При исследовании лимфоцитов человека выявлено, что клетки одних людей формируют выраженный ответ на предварительное воздействие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редкоионизирующих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излучений в малых дозах, в то время как лимфоциты других не проявляют такой реакции. Таким образом, выраженность адаптивного ответа лимфоцитов людей носит индивидуальный характер.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Наиболее устойчиво адаптивный ответ различных биологических объектов регистрируется при остром воздействии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редкоионизирующей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(преимущественно квантовые виды) радиации.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При использовании хронического облучения в качестве адаптирующего агента последующее повышение радиорезистентности воспроизводится гораздо хуже.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воздействии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плотноионизирующих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излучений (протоны, нейтроны, пи-мезоны) в большинстве случаев эффект не наблюдается.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Обязательное соблюдение интервала времени между облучениями в дозах D1 и D2 указывает на то, что программа переключения клеток на адаптивный ответ требует сравнительно продолжительной перестройки радиорезистентности, которая может сохраняться в течение многих клеточных циклов. Так, если экспозиция адаптивного ответа на клеточном уровне обычно требует 4—6 часов, то сохраняться ответ может несколько часов, суток, месяцев.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Последний феномен позволяет говорить о двух возможных способах реализации адаптирующих воздействий: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	включение новой генетической программы;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	индуцированные радиацией синтез белков и мобилизация антиокислителей, т. е. эндогенных защитных ресурсов клетки, в количествах, способных поддерживать состояние готовности к адаптивному ответу в течение нескольких клеточных поколений.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494" y="1988840"/>
            <a:ext cx="6264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Облучение малой дозе D1 </a:t>
            </a:r>
          </a:p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˅ </a:t>
            </a:r>
          </a:p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активация перекисного окисления </a:t>
            </a:r>
          </a:p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липидов плазматической мембраны </a:t>
            </a:r>
          </a:p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микровязкости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липидного матрикса </a:t>
            </a:r>
          </a:p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  <a:p>
            <a:pPr algn="ctr"/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димеризация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субъединиц рецепторов фактора роста</a:t>
            </a:r>
          </a:p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активация рецепторов </a:t>
            </a:r>
          </a:p>
          <a:p>
            <a:pPr lvl="0" algn="ctr"/>
            <a:r>
              <a:rPr lang="ru-RU" b="1" dirty="0">
                <a:solidFill>
                  <a:srgbClr val="DBE1D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прикрепление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лигандов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рецепторам и активация </a:t>
            </a:r>
          </a:p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регуляторных белков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1528" y="76470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Пусковой механизм ответа клеток млекопитающих на облучение их в малой, адаптирующей дозе D1</a:t>
            </a:r>
          </a:p>
        </p:txBody>
      </p:sp>
    </p:spTree>
    <p:extLst>
      <p:ext uri="{BB962C8B-B14F-4D97-AF65-F5344CB8AC3E}">
        <p14:creationId xmlns:p14="http://schemas.microsoft.com/office/powerpoint/2010/main" val="125488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Так, было обнаружено, что через 4-6 часов после воздействия 7-излучения в адаптирующих дозах в лимфоцитах человека появляются вновь синтезированные белки, которые могут быть кандидатами на роль адаптивных белков. Известно также, что уже вскоре после действия ионизирующих излучений в адаптирующих дозах в клетке происходит накопление антиокислителей - адаптогенов, выполняющих функцию противолучевых средств.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При адаптивном ответе можно достичь 50—60% снижения количества генных, хромосомных мутаций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других нарушений генома, а также иных проявлений повреждения биологических объектов.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91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Следует отметить, что способность к реакции адаптивного ответа обнаружена не у всех клеток. Доля случаев, когда не удается обнаружить этот ответ, возрастает для популяций, находящихся в условиях с повышенным радиационным фоном, а также при патологиях, в том числе наследственных                       (И. И. Пелевина и др., 2000). Имеются также сведения о пониженной частоте адаптивного ответа у детей. Вместе с тем, не совсем ясно, является ли отсутствие реакции адаптивного ответа в этих случаях абсолютным, или этот феномен обусловлен тем, что в данных клетках адаптирующее воздействие по тем или иным причинам уже было реализовано. </a:t>
            </a:r>
          </a:p>
          <a:p>
            <a:pPr marL="0" indent="0" algn="just">
              <a:buNone/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4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 радиобиологии термин “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гормезис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применяют для обозначения стимуляции жизненных процессов, которую наблюдают при действии малых доз облучения на некоторые биологические объекты в определенных условиях в отличие от угнетающего влияния больших доз. Такое положительное влияние оказывает предварительное облучение на всхожесть семян, рост и развитие проростков растений, прирост массы птиц, рыб, насекомых и других биологических объектов в ходе развития.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Кроме того, само существование жизни в отсутствие фонового облучения ставится под сомнение [Кузин, 1994].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Однократное и хроническое облучение яиц, цыплят и кур приводит к снижению падежа и увеличению яйценоскости, воздействие на молодняк различных сельскохозяйственных животных увеличивает скорость прироста биомассы животных. 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Широкое внедрение в практику достижений в изучении закономерностей радиационного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гормезиса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происходит, очевидно, в большинстве случаев потому, что до сих пор не проведены долгосрочные исследования влияния такого облучения на потомство в поколениях облученных растений и животных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ГОРМЕЗИС — ПОЛЕЗНОЕ ВЛИЯНИЕ ОБЛУЧЕНИЯ В МАЛЫХ ДОЗАХ НА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154536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Известно, что характер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и интенсивность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радиобиологических ответов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организмов на действие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ионизирующих излучений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зависят не только от величины,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но и от мощности дозы облучения.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Для больших доз излучения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характерна прямая зависимость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лучевого поражения от мощности дозы.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Зависимость наблюдаемых изменений от мощности дозы </a:t>
            </a:r>
            <a:br>
              <a:rPr lang="ru-RU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излучения. Эффект Петко </a:t>
            </a:r>
            <a:br>
              <a:rPr lang="ru-RU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4563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7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Впервые эффект на уровне клеточной мембраны обнаружил в 1972 г. канадский ученый А. Петко, который показал, что длительное облучение клеток вызывает значительно большее изменение проницаемости БМ, чем кратковременное в той же дозе. Так, при кратковременном действии рентгеновского излучения большой мощности B6 рад/мин на клетку проницаемость БМ изменялась при высокой дозе облучения — 3,5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крад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Но при длительном облучении клетки B2Na в физиологическом растворе) в дозе малой мощности A0~3 рад/мин) для изменения проницаемости мембраны для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было достаточно поглощенной дозы 0,7 рад. Таким образом, для проявления радиобиологического эффекта при длительном действии маломощного излучения оказалась достаточной доза, в 5 тысяч раз меньшая, чем при облучении с высокой мощностью дозы. </a:t>
            </a:r>
          </a:p>
        </p:txBody>
      </p:sp>
    </p:spTree>
    <p:extLst>
      <p:ext uri="{BB962C8B-B14F-4D97-AF65-F5344CB8AC3E}">
        <p14:creationId xmlns:p14="http://schemas.microsoft.com/office/powerpoint/2010/main" val="302761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04664"/>
            <a:ext cx="7745505" cy="55054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закономерностей биологических эффектов малых доз ионизирующих излучений становится все более актуальным в связи с облучением больших популяций людей и биосферы в целом малыми дозами ионизирующего излучения. В литературе отсутствует целостное представление о степени положительного и отрицательного действия малых доз излучения. Поэтому решение задач, связанных с выявлением закономерностей проявления биологических эффектов малых доз, является перспективным направлением в современной радиобиологии, радиоэкологии и радиационной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184908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Феномен обратной зависимости от мощности дозы при облучении клеток в незначительной по величине дозе и их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гиперрадиочувствительности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некоторым критериям при облучении в сверхмалых дозах получил впоследствии название «эффект Петко».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14624"/>
            <a:ext cx="5616624" cy="337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7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Свободные радикалы – это термин, пришедший из химии, обозначает молекулу у которой имеются атом (их может быть несколько) с неспаренным электроном. Образуются радикалы под воздействием естественных химических и физических процессов (фотолиз, радиолиз, пиролиз, электролиз). Протекание этих процессов сопровождается разрывом связи атома кислорода с атомом другого элемента, чаще всего это тоже кислород (молекула кислорода состоит из двух атомов – O2). Образовавшийся в результате атом с неспаренным электроном становится химически очень активной частицей, которая стремиться восстановить разорванную связь и вступает во взаимодействие с любым веществом встретившимся на её пути. Атом кислорода восстанавливает связь, а вещества окисляется.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Возникающая цепная реакция образования свободных радикалов (активных форм кислорода –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супероксидного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анион-радикала, перекиси водорода, гидроксильного радикала), приводит к повреждению клеточных липидов, других структурных элементов клетки.</a:t>
            </a:r>
          </a:p>
          <a:p>
            <a:pPr marL="0" indent="0" algn="just">
              <a:buNone/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липопероксидации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40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 «свидетеля»— поражение клеток, находящихся вне зоны действия радиации, но контактирующих с облучаемыми клетками.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Выделившиеся в межклеточную среду </a:t>
            </a:r>
            <a:r>
              <a:rPr lang="ru-RU" sz="2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экзорадиотоксины</a:t>
            </a: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(или активные продукты, способные индуцировать </a:t>
            </a:r>
            <a:r>
              <a:rPr lang="ru-RU" sz="2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эндотоксические</a:t>
            </a: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вещества после проникновения в другую клетку), проникают в необлученные клетки-соседи и, накапливаясь в достаточных концентрациях, вызывают </a:t>
            </a:r>
            <a:r>
              <a:rPr lang="ru-RU" sz="2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квазилучевые</a:t>
            </a: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ответные реакции, т. е. цитогенетические и морфологические изменения, сходные с наблюдаемыми в самих облученных клетках на разных постлучевых стадиях. Эта способность передавать активные продукты и цито- и </a:t>
            </a:r>
            <a:r>
              <a:rPr lang="ru-RU" sz="2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генотоксические</a:t>
            </a: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вещества свойственна как непосредственно облученным клеткам, так и части их потомков в последующих поколениях.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Результаты экспериментов свидетельствуют о том, что при воздействии радиации в малых дозах выход повреждений на единицу дозы в связи с существованием эффекта свидетеля может быть большим, чем при облучении в больших дозах.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Было показано, что в необлученных клетках-свидетелях увеличивается число хромосомных и </a:t>
            </a:r>
            <a:r>
              <a:rPr lang="ru-RU" sz="2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хроматидных</a:t>
            </a: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аберраций, </a:t>
            </a:r>
            <a:r>
              <a:rPr lang="ru-RU" sz="2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микроядер</a:t>
            </a: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генных мутаций, повышается число трансформированных клеток.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экспериментах вместо клеток-свидетелей использовали в качестве свидетелей клеточные ядра, так как лучевому воздействию подвергалась только цитоплазма клеток. Было выявлено, что при прохождении через цитоплазму клетки одной альфа-частицы число генетических повреждений (генных мутаций) в таких клетках увеличивается вдвое.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Добавление антиоксидантов перед облучением части клеток в значительной мере снимает проявление эффекта свидетеля — уменьшает количество повреждений в необлученных клетках.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283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 свидетеля</a:t>
            </a:r>
          </a:p>
        </p:txBody>
      </p:sp>
    </p:spTree>
    <p:extLst>
      <p:ext uri="{BB962C8B-B14F-4D97-AF65-F5344CB8AC3E}">
        <p14:creationId xmlns:p14="http://schemas.microsoft.com/office/powerpoint/2010/main" val="498088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Проявление эффекта свидетеля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102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44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 lnSpcReduction="10000"/>
          </a:bodyPr>
          <a:lstStyle/>
          <a:p>
            <a:pPr marL="0" lvl="0" indent="0" algn="just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Группа 1.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Мыши или крысы, бывшие в контакте с облученной  (4Гр) особью в течение одного дня. Биологические эффекты: уменьшение количества лейкоцитов, эритроцитов и иммунореактивности, возрастание количества гранулоцитов.</a:t>
            </a:r>
          </a:p>
          <a:p>
            <a:pPr marL="0" lvl="0" indent="0" algn="just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Группа 2.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Мыши или крысы, бывшие в контакте с особью из группы №1  один день. Биологические эффекты: уменьшение количества лейкоцитов, лимфоцитов и иммунореактивности.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kern="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обнаружение эффекта свидетеля в радиобиологических экспериментах показало, что поражающее действие радиации может быть связано не только с прямым действием на клетки, но и с повреждающим действием облученных клеток на необлученные.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Пояснения к рисунку:</a:t>
            </a:r>
            <a:b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13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835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Анализ феномена «межклеточного взаимодействия облученных клеток» позволил прийти к выводу о способности облученных клеток выделять медиаторы в окружающую среду, изменяя тем самым химическое микроокружение клетки, влияющее на ход развития лучевого поражения.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8245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2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4732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Clr>
                <a:srgbClr val="FCECDA"/>
              </a:buClr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Медиаторная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роль в феномене межклеточного взаимодействия принадлежит окисленной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полиненасышенной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жирной кислоте —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арахидоновой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образующейся под действием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фосфолипазы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А2 из фосфолипидов БМ и подвергающейся в последующем окислению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липоксигеназой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Одним из главных биофизических механизмов передачи радиотоксинов от облученных клеток необлученным является механизм открытия пор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митохондриальных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мембран. Известно, что уже первые сигналы аномального возрастания содержания молекулярного О2, H2O2, ОН' в клетке ведут к накоплению в клетках таких концентраций и уровня содержания ППОЛ, которые вызывают открытие пор мембран, что приводит к быстрому удалению из клетки излишков кислорода и радиотоксинов. При нормализации уровня содержания молекулярного кислорода концентрации АФК достигают исходных величин, а это вызывает регуляторное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закрызакрытие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пор. </a:t>
            </a:r>
          </a:p>
          <a:p>
            <a:pPr marL="0" indent="0" algn="just">
              <a:buNone/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76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Важной особенностью биологического действия ионизирующих излучений в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нелетальных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дозах является то, что через значительный промежуток времени после этого события на фоне, казалось бы, полного восстановления организма от первоначальных нарушений появляется ряд характерных изменений — отдаленные последствия облучения.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Отдаленные последствия облучения организмов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8164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526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1710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Проявление же радиационного эффекта в свою очередь зависит от вида излучения и характера облучения (величины дозы и мощности дозы излучения, внешнего или от инкорпорированных радионуклидов, однократного или многократного, острого или хронического, локального или общего и т.д.). </a:t>
            </a:r>
          </a:p>
          <a:p>
            <a:pPr marL="0" indent="0" algn="just">
              <a:buNone/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4223"/>
            <a:ext cx="38884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622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2385"/>
            <a:ext cx="8229600" cy="5796880"/>
          </a:xfrm>
        </p:spPr>
        <p:txBody>
          <a:bodyPr>
            <a:normAutofit/>
          </a:bodyPr>
          <a:lstStyle/>
          <a:p>
            <a:pPr algn="ctr"/>
            <a:r>
              <a:rPr lang="ru-RU" sz="9600" dirty="0">
                <a:solidFill>
                  <a:schemeClr val="bg1">
                    <a:lumMod val="10000"/>
                  </a:schemeClr>
                </a:solidFill>
              </a:rPr>
              <a:t>Спасибо большое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2807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Рассмотрение закономерностей и особенностей         действия ионизирующей радиации в малых дозах    обусловливается несколькими причинами:</a:t>
            </a:r>
          </a:p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обнаружением биологических эффектов ненаблюдаемых, или которые невозможно наблюдать при воздействии радиации в больших дозах; </a:t>
            </a:r>
          </a:p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необходимостью оценить последствия для здоровья человека облучения в малых дозах в связи с тем, что в результате радиационных аварий, испытаний ядерного оружия и облучения в профессиональных условиях в небольших дозах подверглись или продолжают подвергаться сотни тысяч людей;</a:t>
            </a:r>
          </a:p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важностью выработать научно обоснованные нормы допустимых доз облучения для работников и населения, проживающего на загрязненных радионуклидами территориях, подвергающихся влиянию ионизирующего излучения и т.д., в целях исключения вредных последствий для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24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малая доза облучения?</a:t>
            </a:r>
            <a:b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соответствии с более распространенным определением, малые дозы – это дозы, равные естественному фоновому облучению или превышающие его в десять раз; это – дозовые пределы для профессиональных работников или дозы, незначительно превышающие их и не оказывающие непосредственного влияния на состояние здоровья. Результаты многих эпидемиологических исследований показывают, что при остром воздействии радиации в дозах 200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мГр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ниже не отмечено случаев развития детерминистских последствий (лучевой болезни) облучения. Более того, не удается выявить увеличения числа стохастических событий (например, злокачественных опухолей). Поэтому НКДАР ООН рекомендовал дозы в 200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мГр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ниже относить к малым дозам, а мощность дозы 0,1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мГр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/мин и ниже – к малым мощностям доз (UNSCEAR, 2008, 2010). </a:t>
            </a:r>
          </a:p>
        </p:txBody>
      </p:sp>
    </p:spTree>
    <p:extLst>
      <p:ext uri="{BB962C8B-B14F-4D97-AF65-F5344CB8AC3E}">
        <p14:creationId xmlns:p14="http://schemas.microsoft.com/office/powerpoint/2010/main" val="11684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9261" y="332656"/>
            <a:ext cx="8229600" cy="5475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Нелинейная зависимость радиобиологических изменений от величины дозы облучения и времени после облучения — характерный признак динамики эффектов облучения в малых дозах. Обобщение большого экспериментального материала показало, что многочисленные и самые разнообразные биологические параметры клеток и тканей животных, хронически облученных в малых дозах, обнаруживают нелинейный, немонотонный характер зависимостей «время—эффект» и «доза—эффект» и что фазовые изменения метаболизма как функции времени и дозы — это общебиологическое явление, отражающее включение различных путей поддержания гомеостаза.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24036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1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прошлого столетия появились сообщения о том, что однократное облучение клеток млекопитающих в сверхмалых дозах — от исходной «нулевой» отметки ЕРФ до ~ 5-20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сГр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вызывает у них так называемый эффект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гиперрадиочувствительности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оцениваемой по                 биохимическим (нарушение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окислительно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-восстановительного гомеостаза) и цитогенетическим показателям (аберрации хромосом, выход клеток с микроядрами, злокачественная трансформация и др. прецизионные показатели).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 качестве одного из примеров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гиперрадиочувствительности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проявляющейся в тканях облученных организмов, можно привести данные из работ   Е.Б.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Бурлаковой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Автором этих исследований обнаружено, что уже при незначительном (на 1-3 порядка) превышении ЕРФ при общем однократном облучении в диапазоне сверхмалых доз наблюдается характерный «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колоколобразный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 форме кривой всплеск </a:t>
            </a:r>
            <a:r>
              <a:rPr lang="ru-RU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оксидативных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изменений в липидах. </a:t>
            </a:r>
          </a:p>
        </p:txBody>
      </p:sp>
    </p:spTree>
    <p:extLst>
      <p:ext uri="{BB962C8B-B14F-4D97-AF65-F5344CB8AC3E}">
        <p14:creationId xmlns:p14="http://schemas.microsoft.com/office/powerpoint/2010/main" val="336726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DBE1D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Наряду с традиционной генетической мишенью — ДНК — в радиобиологических исследованиях прочное место заняли и другие критические структуры — БМ. Внимание радиобиологов к ним еще более возросло с тех пор как стали выясняться механизмы эффектов малых доз радиации. Мы уже отмечали, что ионизирующие излучения «не выбирают» субстрат, их энергия поглощается всеми молекулами и структурами клетки, а дальнейшее развитие событий связано с первичным повреждением критических структур — радиобиологических мишеней, инициирующих в конечном счете нарушение клеточных функций вплоть до гибели клеток, клеточного опустошения, нарушения функций критических органов и тканей при облучении организма в конкретных диапазонах доз.  В отличие от воздействия в больших дозах, радиация в малых дозах не приводит к клеточному опустошению тканей. При облучении в малых дозах может происходить гибель только некоторой части популяции клеток. В подавляющем большинстве клеток развиваются упомянутые эффекты, инициаторами которых являются изменения структуры и функций БМ.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n w="3200">
                  <a:solidFill>
                    <a:srgbClr val="DBE1D3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BE1D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Мембраны в механизме действия радиации в малых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1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DBE1D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Ионизирующие излучения вызывают повреждение липидной структуры БМ (например, лизосом) и нарушение их барьерных функций, обеспечивающих </a:t>
            </a:r>
            <a:r>
              <a:rPr lang="ru-RU" sz="2400" dirty="0" err="1">
                <a:solidFill>
                  <a:srgbClr val="DBE1D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компартментализацию</a:t>
            </a:r>
            <a:r>
              <a:rPr lang="ru-RU" sz="2400" dirty="0">
                <a:solidFill>
                  <a:srgbClr val="DBE1D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в клетке. Это приводит к нарушению пространственной изоляции ферментов от их субстратов, высвобождению ферментов и к последующему разрушению макромолекул и внутриклеточных структур клетки.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sz="3800" dirty="0">
                <a:ln w="3200">
                  <a:solidFill>
                    <a:srgbClr val="DBE1D3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BE1D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Гипотеза «высвобождения ферментов»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17032"/>
            <a:ext cx="48768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74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 основе его лежат нарушения конкурентных отношений между про- и антиоксидантами в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окислительно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восстановительном гомеостазе, возникающие при облучении в сверхмалых дозах в клетках и тканях животных и растений, одиночных клетках и биологических мембранах. Эти изменения наблюдаются как при кратковременном, так и пролонгированном облучении в сверхмалых дозах. Изменения внутриклеточных структур, а также содержания биологически активных веществ, участвующих в механизмах реализации первичных реакций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оксидативного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стресса, наблюдаются после облучения в очень незначительных по величине дозах и отражают асинхронность конкурентных процессов повреждения и репарации, окисления и восстановления. </a:t>
            </a:r>
          </a:p>
          <a:p>
            <a:pPr marL="0" indent="0" algn="just">
              <a:buNone/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«Эффект колокола» </a:t>
            </a:r>
          </a:p>
        </p:txBody>
      </p:sp>
    </p:spTree>
    <p:extLst>
      <p:ext uri="{BB962C8B-B14F-4D97-AF65-F5344CB8AC3E}">
        <p14:creationId xmlns:p14="http://schemas.microsoft.com/office/powerpoint/2010/main" val="3174108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DBE1D3"/>
      </a:dk1>
      <a:lt1>
        <a:srgbClr val="EDF0E9"/>
      </a:lt1>
      <a:dk2>
        <a:srgbClr val="DBE1D3"/>
      </a:dk2>
      <a:lt2>
        <a:srgbClr val="FEFAC9"/>
      </a:lt2>
      <a:accent1>
        <a:srgbClr val="EDF0E9"/>
      </a:accent1>
      <a:accent2>
        <a:srgbClr val="FCECDA"/>
      </a:accent2>
      <a:accent3>
        <a:srgbClr val="FAF1D4"/>
      </a:accent3>
      <a:accent4>
        <a:srgbClr val="EBE6F2"/>
      </a:accent4>
      <a:accent5>
        <a:srgbClr val="EBE6F2"/>
      </a:accent5>
      <a:accent6>
        <a:srgbClr val="E5EBF2"/>
      </a:accent6>
      <a:hlink>
        <a:srgbClr val="E8DDF0"/>
      </a:hlink>
      <a:folHlink>
        <a:srgbClr val="E5E1E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800</TotalTime>
  <Words>2706</Words>
  <Application>Microsoft Office PowerPoint</Application>
  <PresentationFormat>Экран (4:3)</PresentationFormat>
  <Paragraphs>97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Constantia</vt:lpstr>
      <vt:lpstr>Times New Roman</vt:lpstr>
      <vt:lpstr>Wingdings 2</vt:lpstr>
      <vt:lpstr>Бумажная</vt:lpstr>
      <vt:lpstr>Эффекты малых доз радиационных воздействий. </vt:lpstr>
      <vt:lpstr>Презентация PowerPoint</vt:lpstr>
      <vt:lpstr>Презентация PowerPoint</vt:lpstr>
      <vt:lpstr>Что такое малая доза облучения? </vt:lpstr>
      <vt:lpstr>Презентация PowerPoint</vt:lpstr>
      <vt:lpstr>Презентация PowerPoint</vt:lpstr>
      <vt:lpstr>Мембраны в механизме действия радиации в малых </vt:lpstr>
      <vt:lpstr>Гипотеза «высвобождения ферментов»</vt:lpstr>
      <vt:lpstr>«Эффект колокола» </vt:lpstr>
      <vt:lpstr>Радиационно-индуцированный адаптивный ответ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ГОРМЕЗИС — ПОЛЕЗНОЕ ВЛИЯНИЕ ОБЛУЧЕНИЯ В МАЛЫХ ДОЗАХ НА ЗДОРОВЬЕ</vt:lpstr>
      <vt:lpstr>Зависимость наблюдаемых изменений от мощности дозы  излучения. Эффект Петко  </vt:lpstr>
      <vt:lpstr>Презентация PowerPoint</vt:lpstr>
      <vt:lpstr>Презентация PowerPoint</vt:lpstr>
      <vt:lpstr>Синдром липопероксидации </vt:lpstr>
      <vt:lpstr>Эффект свидетеля</vt:lpstr>
      <vt:lpstr>Проявление эффекта свидетеля</vt:lpstr>
      <vt:lpstr>Пояснения к рисунку: </vt:lpstr>
      <vt:lpstr>Презентация PowerPoint</vt:lpstr>
      <vt:lpstr>Презентация PowerPoint</vt:lpstr>
      <vt:lpstr>Отдаленные последствия облучения организмов </vt:lpstr>
      <vt:lpstr>Презентация PowerPoint</vt:lpstr>
      <vt:lpstr>Спасибо большое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Эффекты малых доз радиационных воздействий. Радиационно – индуцированная нестабильность генома</dc:title>
  <dc:creator>User</dc:creator>
  <cp:lastModifiedBy>user</cp:lastModifiedBy>
  <cp:revision>67</cp:revision>
  <dcterms:created xsi:type="dcterms:W3CDTF">2014-07-22T10:34:30Z</dcterms:created>
  <dcterms:modified xsi:type="dcterms:W3CDTF">2025-11-26T17:58:30Z</dcterms:modified>
</cp:coreProperties>
</file>