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B0DBF-18DF-42DA-9881-8C6259AAB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741925-2F4D-4F3E-B832-5CE981184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9203A3-A483-4439-9300-A187CA46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47D2A-5576-4211-B4F3-3CEFF9C9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370B6-67EA-4D5F-ACAD-4A70B904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8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BFFF3-E792-4ABE-91DB-0F9FB4DC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6FFB6B-7564-48C6-82BB-C8804F548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9D427-4C27-4392-A8CF-6EE5CE03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A2B7D0-8759-46C6-82BE-B3615E30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0636B-612E-4BC0-AE2C-0EA4B6CE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6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26F68-661B-4D0A-93ED-DFF9BAB53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CB92F9-71DD-43CA-ACBD-C8DC9FD8D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9ED51D-E442-49CB-970A-41FF8DB9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BE3FA-49E9-4CC4-B958-F059FA79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F5886-860F-4C75-90F5-062D3D98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1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7286D-6AFB-419A-B6C4-BD7C7529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C95AA-D337-473C-9639-40362625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1C9BB-16E4-4670-8E35-EC3B017E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2CEA5-D1F7-480B-9DB6-E2DDBA4E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52030-91D4-4671-A491-1E859FC4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4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95E35-FB58-466A-B676-D2624469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63B55-FA86-4F0D-A572-EEA27BA07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22C8F-24D8-4503-BD7A-B20DC02D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9975E-F423-4060-B41C-1B2AD5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718DF-423F-4CAD-8464-40F6D32D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0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05054-BE16-4327-A41A-F9531FE3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9972F-8CBB-41E6-866E-FB2C0B72C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4FD9AE-096F-44C0-B665-4AAA4B3EB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247FE6-EB68-4019-900F-713C2140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9B2A25-C6B4-457C-912A-45A8981C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5CEB0A-1482-481C-9C9F-83BDC8EB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6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D6DF6-A14D-47EE-B26C-528EC9A0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48D114-DB73-45DF-A80D-93E7829DC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EBB990-58A9-411F-9EEA-BFC8C938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007D91-11F5-4EED-9EDD-E7D271B0C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7FA934-CC6C-4951-A1E9-5B19EBB94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283145-F1A7-4FC6-B840-29E6A22B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287128-1A66-4244-B8D1-4F22B3AA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B03096-4003-4B65-ADD9-D154BC9F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7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1528C-4E15-4938-8B85-0C273275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CDF96-1E90-4345-9528-CF60CB1D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FEE23F-C636-49EC-ACF5-EC28D326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F66C65-D3B5-4A76-B036-A037F512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BCF4D8-31D5-443B-B5BB-9336A8A2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029149-B707-402F-8CAE-3AB475A4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5235C-FDE2-404D-98FA-3E5CA343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6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24D52-518D-4C66-ABC7-15EF81CE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5AB1E-86DA-4AEF-86A9-84A55F619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B7F151-A28D-4C87-AA23-E9852690B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9336C7-1991-45DD-AD53-24AF4C00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522861-E4D0-4AE3-91DB-1BF332DF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3BDFBD-9197-4F88-B655-3939170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8B521-19B9-4B12-97B6-BD025392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42672E-68D5-4049-B67A-11C0565A8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0547F8-1159-42BF-8520-C321E93E7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2DC517-D5C9-4631-9970-533ACC15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75A0E-9A36-44AB-A0D8-55DF68B1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4FEF23-6E71-4EC6-BDAD-30BA7890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8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F04E4-E6ED-4797-BC9B-43B9346E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350D4-0547-483A-B1AB-5BBC11B4A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F33EF-E5CC-41CA-A722-33FC3A49E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3A07-86E3-4AC8-AA05-A67691608CB5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97BEB-06C9-4F87-A261-3008FC666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B83C4-B438-4AA4-947C-FBD47F78D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54FD-44D0-432C-A44A-4929383D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8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A1D34-835E-49CA-8D08-29AF32A232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Медицинские и социальные последствия аварии на ЧАЭС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11148D-7C4A-42F1-B0D2-AE2973636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573451"/>
            <a:ext cx="9144000" cy="1020296"/>
          </a:xfrm>
        </p:spPr>
        <p:txBody>
          <a:bodyPr/>
          <a:lstStyle/>
          <a:p>
            <a:r>
              <a:rPr lang="ru-RU" dirty="0"/>
              <a:t>Профессор, д.м.н. Сергей Александрович Рыжкин</a:t>
            </a:r>
          </a:p>
        </p:txBody>
      </p:sp>
    </p:spTree>
    <p:extLst>
      <p:ext uri="{BB962C8B-B14F-4D97-AF65-F5344CB8AC3E}">
        <p14:creationId xmlns:p14="http://schemas.microsoft.com/office/powerpoint/2010/main" val="147864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D35380-113F-4981-938D-14DA0737A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30" y="6684"/>
            <a:ext cx="9381692" cy="68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CF9C98-9698-4AF7-8CBF-E4334D72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83" y="0"/>
            <a:ext cx="9277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2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D80FE8-C1F8-42F2-865E-43EDED554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35" y="0"/>
            <a:ext cx="9241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83E96E-EADE-4B8B-B725-4C67D15F2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84" y="-39069"/>
            <a:ext cx="9362113" cy="70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68BFEB-4376-42D6-A7F1-3C27E083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42" y="0"/>
            <a:ext cx="942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9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F56D8C-3400-45E7-9342-CB6002A1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43" y="0"/>
            <a:ext cx="93779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67497C-C553-44EB-9601-926AD655E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84" y="0"/>
            <a:ext cx="94792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0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ADF9E8-4583-4188-B3AB-03326251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27" y="0"/>
            <a:ext cx="9504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8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26CF95-024D-45B1-89EC-6E2E8232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75" y="0"/>
            <a:ext cx="93680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8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526538-7C42-4033-B3FD-0DAB97CF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39" y="-17816"/>
            <a:ext cx="9181729" cy="68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3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C6AB9C-EFDF-4EC0-8933-AAA87CBDC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04" y="0"/>
            <a:ext cx="93527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5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F41CCD-7D51-4886-96C2-7F31E4771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01" y="0"/>
            <a:ext cx="969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9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C0D714-F650-4F33-90C5-44659FA17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40" y="-30970"/>
            <a:ext cx="9164321" cy="68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DD2B32-4678-4B9E-8083-00150E91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62" y="35054"/>
            <a:ext cx="9202723" cy="67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5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12CD0B-29EA-4952-9359-478EFE83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78" y="0"/>
            <a:ext cx="9572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0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D94BC8-32D5-4A8C-BD30-3E07C105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300037"/>
            <a:ext cx="84486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4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39F7CD-FFEA-4C91-81B2-28EF5F2B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40" y="29643"/>
            <a:ext cx="9115032" cy="67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9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7EB6BC-FD3F-48B4-A09C-BBCA08A2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2887"/>
            <a:ext cx="83820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6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E82DE2-6097-42EB-806F-9F9EBEA3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66700"/>
            <a:ext cx="81343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2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FBA158-58DF-4FC1-AD5B-498078CC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57" y="0"/>
            <a:ext cx="9164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1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4062CA-7996-48B8-818C-58871C9A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31" y="-1890"/>
            <a:ext cx="8884291" cy="68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50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</Words>
  <Application>Microsoft Office PowerPoint</Application>
  <PresentationFormat>Широкоэкранный</PresentationFormat>
  <Paragraphs>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Медицинские и социальные последствия аварии на ЧАЭС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2025-11-26T18:56:33Z</dcterms:created>
  <dcterms:modified xsi:type="dcterms:W3CDTF">2025-11-26T19:14:00Z</dcterms:modified>
</cp:coreProperties>
</file>