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61" r:id="rId3"/>
    <p:sldId id="307" r:id="rId4"/>
    <p:sldId id="300" r:id="rId5"/>
    <p:sldId id="267" r:id="rId6"/>
    <p:sldId id="273" r:id="rId7"/>
    <p:sldId id="311" r:id="rId8"/>
    <p:sldId id="291" r:id="rId9"/>
    <p:sldId id="290" r:id="rId10"/>
    <p:sldId id="301" r:id="rId11"/>
    <p:sldId id="302" r:id="rId12"/>
    <p:sldId id="258" r:id="rId13"/>
    <p:sldId id="257" r:id="rId14"/>
    <p:sldId id="260" r:id="rId15"/>
    <p:sldId id="303" r:id="rId16"/>
    <p:sldId id="310" r:id="rId17"/>
    <p:sldId id="271" r:id="rId18"/>
    <p:sldId id="306" r:id="rId19"/>
    <p:sldId id="280" r:id="rId20"/>
    <p:sldId id="305" r:id="rId21"/>
    <p:sldId id="312" r:id="rId22"/>
    <p:sldId id="313" r:id="rId23"/>
    <p:sldId id="263" r:id="rId24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2C5884"/>
    <a:srgbClr val="2E5C8A"/>
    <a:srgbClr val="336699"/>
    <a:srgbClr val="006699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A9EF84-100B-4289-95CF-036303339984}" type="doc">
      <dgm:prSet loTypeId="urn:microsoft.com/office/officeart/2005/8/layout/cycle6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4517EF42-A413-4B86-B5C3-646EB7A088F4}">
      <dgm:prSet phldrT="[Текст]" phldr="1"/>
      <dgm:spPr/>
      <dgm:t>
        <a:bodyPr/>
        <a:lstStyle/>
        <a:p>
          <a:endParaRPr lang="ru-RU" dirty="0"/>
        </a:p>
      </dgm:t>
    </dgm:pt>
    <dgm:pt modelId="{A74D8483-6273-41FE-A5A2-4449D1E14F4D}" type="parTrans" cxnId="{B2800CC7-2C6B-472F-8982-A53F80BE100C}">
      <dgm:prSet/>
      <dgm:spPr/>
      <dgm:t>
        <a:bodyPr/>
        <a:lstStyle/>
        <a:p>
          <a:endParaRPr lang="ru-RU"/>
        </a:p>
      </dgm:t>
    </dgm:pt>
    <dgm:pt modelId="{59114707-F0A8-4BB1-B7CC-D009373ED538}" type="sibTrans" cxnId="{B2800CC7-2C6B-472F-8982-A53F80BE100C}">
      <dgm:prSet/>
      <dgm:spPr/>
      <dgm:t>
        <a:bodyPr/>
        <a:lstStyle/>
        <a:p>
          <a:endParaRPr lang="ru-RU"/>
        </a:p>
      </dgm:t>
    </dgm:pt>
    <dgm:pt modelId="{58DDD96E-D7C0-447C-A3DC-2616A3297ACD}">
      <dgm:prSet phldrT="[Текст]" phldr="1"/>
      <dgm:spPr/>
      <dgm:t>
        <a:bodyPr/>
        <a:lstStyle/>
        <a:p>
          <a:endParaRPr lang="ru-RU" dirty="0"/>
        </a:p>
      </dgm:t>
    </dgm:pt>
    <dgm:pt modelId="{C67FE401-AD94-44AE-812D-981DCCFED012}" type="parTrans" cxnId="{2F2245C0-236E-4063-A977-B0636AA93AA9}">
      <dgm:prSet/>
      <dgm:spPr/>
      <dgm:t>
        <a:bodyPr/>
        <a:lstStyle/>
        <a:p>
          <a:endParaRPr lang="ru-RU"/>
        </a:p>
      </dgm:t>
    </dgm:pt>
    <dgm:pt modelId="{0FCAD0B3-7CD3-4644-B31C-D5D5323E41F6}" type="sibTrans" cxnId="{2F2245C0-236E-4063-A977-B0636AA93AA9}">
      <dgm:prSet/>
      <dgm:spPr/>
      <dgm:t>
        <a:bodyPr/>
        <a:lstStyle/>
        <a:p>
          <a:endParaRPr lang="ru-RU"/>
        </a:p>
      </dgm:t>
    </dgm:pt>
    <dgm:pt modelId="{FBF88F34-FB94-47AE-A8C8-710D36CA7177}">
      <dgm:prSet phldrT="[Текст]" phldr="1"/>
      <dgm:spPr/>
      <dgm:t>
        <a:bodyPr/>
        <a:lstStyle/>
        <a:p>
          <a:endParaRPr lang="ru-RU"/>
        </a:p>
      </dgm:t>
    </dgm:pt>
    <dgm:pt modelId="{7D5E9691-90ED-4EED-BEEC-FCBF6033180F}" type="parTrans" cxnId="{2009BCC9-7180-49C2-8C95-7755D205D66F}">
      <dgm:prSet/>
      <dgm:spPr/>
      <dgm:t>
        <a:bodyPr/>
        <a:lstStyle/>
        <a:p>
          <a:endParaRPr lang="ru-RU"/>
        </a:p>
      </dgm:t>
    </dgm:pt>
    <dgm:pt modelId="{0ABAE709-1EC1-4116-8C2F-844F2338174C}" type="sibTrans" cxnId="{2009BCC9-7180-49C2-8C95-7755D205D66F}">
      <dgm:prSet/>
      <dgm:spPr/>
      <dgm:t>
        <a:bodyPr/>
        <a:lstStyle/>
        <a:p>
          <a:endParaRPr lang="ru-RU"/>
        </a:p>
      </dgm:t>
    </dgm:pt>
    <dgm:pt modelId="{5760F624-96C2-463F-8D8D-0EDACE42CBB3}">
      <dgm:prSet phldrT="[Текст]" phldr="1"/>
      <dgm:spPr/>
      <dgm:t>
        <a:bodyPr/>
        <a:lstStyle/>
        <a:p>
          <a:endParaRPr lang="ru-RU"/>
        </a:p>
      </dgm:t>
    </dgm:pt>
    <dgm:pt modelId="{BCC25949-B365-43A3-B541-A062A825E53B}" type="parTrans" cxnId="{A93DF1B3-1038-4927-A870-083328E6401D}">
      <dgm:prSet/>
      <dgm:spPr/>
      <dgm:t>
        <a:bodyPr/>
        <a:lstStyle/>
        <a:p>
          <a:endParaRPr lang="ru-RU"/>
        </a:p>
      </dgm:t>
    </dgm:pt>
    <dgm:pt modelId="{B430C9A1-E10E-436B-BFFC-040CC224E44C}" type="sibTrans" cxnId="{A93DF1B3-1038-4927-A870-083328E6401D}">
      <dgm:prSet/>
      <dgm:spPr/>
      <dgm:t>
        <a:bodyPr/>
        <a:lstStyle/>
        <a:p>
          <a:endParaRPr lang="ru-RU"/>
        </a:p>
      </dgm:t>
    </dgm:pt>
    <dgm:pt modelId="{D1129E8F-EE7C-4BD6-8A49-2B1B5E06CC2F}">
      <dgm:prSet/>
      <dgm:spPr/>
      <dgm:t>
        <a:bodyPr/>
        <a:lstStyle/>
        <a:p>
          <a:endParaRPr lang="ru-RU"/>
        </a:p>
      </dgm:t>
    </dgm:pt>
    <dgm:pt modelId="{6CAB19D4-D0C4-4070-BF1C-AA2959F49BB9}" type="parTrans" cxnId="{B859843D-F2CE-40B9-AD85-A245611692FB}">
      <dgm:prSet/>
      <dgm:spPr/>
      <dgm:t>
        <a:bodyPr/>
        <a:lstStyle/>
        <a:p>
          <a:endParaRPr lang="ru-RU"/>
        </a:p>
      </dgm:t>
    </dgm:pt>
    <dgm:pt modelId="{E964ABB7-DA23-46AC-BFA9-8478F64FA145}" type="sibTrans" cxnId="{B859843D-F2CE-40B9-AD85-A245611692FB}">
      <dgm:prSet/>
      <dgm:spPr/>
      <dgm:t>
        <a:bodyPr/>
        <a:lstStyle/>
        <a:p>
          <a:endParaRPr lang="ru-RU"/>
        </a:p>
      </dgm:t>
    </dgm:pt>
    <dgm:pt modelId="{E6444D47-99AD-407A-88FB-2D3DE3750771}">
      <dgm:prSet/>
      <dgm:spPr/>
      <dgm:t>
        <a:bodyPr/>
        <a:lstStyle/>
        <a:p>
          <a:endParaRPr lang="ru-RU"/>
        </a:p>
      </dgm:t>
    </dgm:pt>
    <dgm:pt modelId="{449619A8-A1A7-4930-B24A-77C2461C2D26}" type="parTrans" cxnId="{4237C367-DDC5-410D-84DD-D5030335EDB8}">
      <dgm:prSet/>
      <dgm:spPr/>
      <dgm:t>
        <a:bodyPr/>
        <a:lstStyle/>
        <a:p>
          <a:endParaRPr lang="ru-RU"/>
        </a:p>
      </dgm:t>
    </dgm:pt>
    <dgm:pt modelId="{0010DC1E-2E14-4633-AF3F-7C3FF7F5A571}" type="sibTrans" cxnId="{4237C367-DDC5-410D-84DD-D5030335EDB8}">
      <dgm:prSet/>
      <dgm:spPr/>
      <dgm:t>
        <a:bodyPr/>
        <a:lstStyle/>
        <a:p>
          <a:endParaRPr lang="ru-RU"/>
        </a:p>
      </dgm:t>
    </dgm:pt>
    <dgm:pt modelId="{D95959DA-2D2F-4A48-9736-F8711C3C1856}">
      <dgm:prSet/>
      <dgm:spPr/>
      <dgm:t>
        <a:bodyPr/>
        <a:lstStyle/>
        <a:p>
          <a:endParaRPr lang="ru-RU"/>
        </a:p>
      </dgm:t>
    </dgm:pt>
    <dgm:pt modelId="{A41C5EF8-9FBB-4CF5-AEF3-D39B57B9EDEC}" type="parTrans" cxnId="{9E3878CD-2B88-4958-A0C7-CC68A673E507}">
      <dgm:prSet/>
      <dgm:spPr/>
      <dgm:t>
        <a:bodyPr/>
        <a:lstStyle/>
        <a:p>
          <a:endParaRPr lang="ru-RU"/>
        </a:p>
      </dgm:t>
    </dgm:pt>
    <dgm:pt modelId="{5AF610CD-400A-4817-8DBC-C5AA710053EF}" type="sibTrans" cxnId="{9E3878CD-2B88-4958-A0C7-CC68A673E507}">
      <dgm:prSet/>
      <dgm:spPr/>
      <dgm:t>
        <a:bodyPr/>
        <a:lstStyle/>
        <a:p>
          <a:endParaRPr lang="ru-RU"/>
        </a:p>
      </dgm:t>
    </dgm:pt>
    <dgm:pt modelId="{9B4014E2-507A-4319-A868-BA4637A1AC12}">
      <dgm:prSet phldrT="[Текст]" phldr="1"/>
      <dgm:spPr/>
      <dgm:t>
        <a:bodyPr/>
        <a:lstStyle/>
        <a:p>
          <a:endParaRPr lang="ru-RU"/>
        </a:p>
      </dgm:t>
    </dgm:pt>
    <dgm:pt modelId="{B5E5C753-18BF-4CF2-A1AD-8B6AF9510381}" type="sibTrans" cxnId="{6CEBD98C-B118-4DEB-A116-6815EE6D7CB6}">
      <dgm:prSet/>
      <dgm:spPr/>
      <dgm:t>
        <a:bodyPr/>
        <a:lstStyle/>
        <a:p>
          <a:endParaRPr lang="ru-RU"/>
        </a:p>
      </dgm:t>
    </dgm:pt>
    <dgm:pt modelId="{5BE426B9-596B-4BA9-9EC6-B748DD970567}" type="parTrans" cxnId="{6CEBD98C-B118-4DEB-A116-6815EE6D7CB6}">
      <dgm:prSet/>
      <dgm:spPr/>
      <dgm:t>
        <a:bodyPr/>
        <a:lstStyle/>
        <a:p>
          <a:endParaRPr lang="ru-RU"/>
        </a:p>
      </dgm:t>
    </dgm:pt>
    <dgm:pt modelId="{F4E7C8EC-2F5B-4240-B850-6C825BF16A47}" type="pres">
      <dgm:prSet presAssocID="{63A9EF84-100B-4289-95CF-036303339984}" presName="cycle" presStyleCnt="0">
        <dgm:presLayoutVars>
          <dgm:dir/>
          <dgm:resizeHandles val="exact"/>
        </dgm:presLayoutVars>
      </dgm:prSet>
      <dgm:spPr/>
    </dgm:pt>
    <dgm:pt modelId="{708C0475-5017-4D33-858E-641111D9B090}" type="pres">
      <dgm:prSet presAssocID="{4517EF42-A413-4B86-B5C3-646EB7A088F4}" presName="node" presStyleLbl="node1" presStyleIdx="0" presStyleCnt="8">
        <dgm:presLayoutVars>
          <dgm:bulletEnabled val="1"/>
        </dgm:presLayoutVars>
      </dgm:prSet>
      <dgm:spPr/>
    </dgm:pt>
    <dgm:pt modelId="{7FA3CBEB-81BB-4863-8DDF-2925D659DEAF}" type="pres">
      <dgm:prSet presAssocID="{4517EF42-A413-4B86-B5C3-646EB7A088F4}" presName="spNode" presStyleCnt="0"/>
      <dgm:spPr/>
    </dgm:pt>
    <dgm:pt modelId="{52D4D5F4-95F9-4608-A227-AEDE4069A517}" type="pres">
      <dgm:prSet presAssocID="{59114707-F0A8-4BB1-B7CC-D009373ED538}" presName="sibTrans" presStyleLbl="sibTrans1D1" presStyleIdx="0" presStyleCnt="8"/>
      <dgm:spPr/>
    </dgm:pt>
    <dgm:pt modelId="{1913FBF2-995C-4EF5-988B-ABDD2DF364FC}" type="pres">
      <dgm:prSet presAssocID="{58DDD96E-D7C0-447C-A3DC-2616A3297ACD}" presName="node" presStyleLbl="node1" presStyleIdx="1" presStyleCnt="8">
        <dgm:presLayoutVars>
          <dgm:bulletEnabled val="1"/>
        </dgm:presLayoutVars>
      </dgm:prSet>
      <dgm:spPr/>
    </dgm:pt>
    <dgm:pt modelId="{28DE604A-7C1B-468E-9081-B5EE9C4983BB}" type="pres">
      <dgm:prSet presAssocID="{58DDD96E-D7C0-447C-A3DC-2616A3297ACD}" presName="spNode" presStyleCnt="0"/>
      <dgm:spPr/>
    </dgm:pt>
    <dgm:pt modelId="{C736A2C4-945B-4915-A56E-C3DDEBAF5857}" type="pres">
      <dgm:prSet presAssocID="{0FCAD0B3-7CD3-4644-B31C-D5D5323E41F6}" presName="sibTrans" presStyleLbl="sibTrans1D1" presStyleIdx="1" presStyleCnt="8"/>
      <dgm:spPr/>
    </dgm:pt>
    <dgm:pt modelId="{67DA758B-3EB9-4C77-BB13-F013CCA4A579}" type="pres">
      <dgm:prSet presAssocID="{FBF88F34-FB94-47AE-A8C8-710D36CA7177}" presName="node" presStyleLbl="node1" presStyleIdx="2" presStyleCnt="8">
        <dgm:presLayoutVars>
          <dgm:bulletEnabled val="1"/>
        </dgm:presLayoutVars>
      </dgm:prSet>
      <dgm:spPr/>
    </dgm:pt>
    <dgm:pt modelId="{46B973B4-D98F-4893-8B34-9A2A57D4F721}" type="pres">
      <dgm:prSet presAssocID="{FBF88F34-FB94-47AE-A8C8-710D36CA7177}" presName="spNode" presStyleCnt="0"/>
      <dgm:spPr/>
    </dgm:pt>
    <dgm:pt modelId="{0F29D314-2D46-4288-ACBC-A89474FEC861}" type="pres">
      <dgm:prSet presAssocID="{0ABAE709-1EC1-4116-8C2F-844F2338174C}" presName="sibTrans" presStyleLbl="sibTrans1D1" presStyleIdx="2" presStyleCnt="8"/>
      <dgm:spPr/>
    </dgm:pt>
    <dgm:pt modelId="{A909D084-F8B2-4FED-A3EA-99FAFA8B5A54}" type="pres">
      <dgm:prSet presAssocID="{5760F624-96C2-463F-8D8D-0EDACE42CBB3}" presName="node" presStyleLbl="node1" presStyleIdx="3" presStyleCnt="8">
        <dgm:presLayoutVars>
          <dgm:bulletEnabled val="1"/>
        </dgm:presLayoutVars>
      </dgm:prSet>
      <dgm:spPr/>
    </dgm:pt>
    <dgm:pt modelId="{8DB33E9E-8D41-4F58-8194-8A503481EEFB}" type="pres">
      <dgm:prSet presAssocID="{5760F624-96C2-463F-8D8D-0EDACE42CBB3}" presName="spNode" presStyleCnt="0"/>
      <dgm:spPr/>
    </dgm:pt>
    <dgm:pt modelId="{53FAB90E-289D-4763-AC85-EEFB03C16D4E}" type="pres">
      <dgm:prSet presAssocID="{B430C9A1-E10E-436B-BFFC-040CC224E44C}" presName="sibTrans" presStyleLbl="sibTrans1D1" presStyleIdx="3" presStyleCnt="8"/>
      <dgm:spPr/>
    </dgm:pt>
    <dgm:pt modelId="{5C442D06-86AF-4983-91FF-6F078D5D8354}" type="pres">
      <dgm:prSet presAssocID="{9B4014E2-507A-4319-A868-BA4637A1AC12}" presName="node" presStyleLbl="node1" presStyleIdx="4" presStyleCnt="8">
        <dgm:presLayoutVars>
          <dgm:bulletEnabled val="1"/>
        </dgm:presLayoutVars>
      </dgm:prSet>
      <dgm:spPr/>
    </dgm:pt>
    <dgm:pt modelId="{0635AF9A-3607-4EF7-A556-FD6CD53CE804}" type="pres">
      <dgm:prSet presAssocID="{9B4014E2-507A-4319-A868-BA4637A1AC12}" presName="spNode" presStyleCnt="0"/>
      <dgm:spPr/>
    </dgm:pt>
    <dgm:pt modelId="{08E9A9A1-A152-40E4-B775-A639B65F1F2C}" type="pres">
      <dgm:prSet presAssocID="{B5E5C753-18BF-4CF2-A1AD-8B6AF9510381}" presName="sibTrans" presStyleLbl="sibTrans1D1" presStyleIdx="4" presStyleCnt="8"/>
      <dgm:spPr/>
    </dgm:pt>
    <dgm:pt modelId="{0FA64BFE-5F49-42B2-AFC4-23A8A30C4DDC}" type="pres">
      <dgm:prSet presAssocID="{D1129E8F-EE7C-4BD6-8A49-2B1B5E06CC2F}" presName="node" presStyleLbl="node1" presStyleIdx="5" presStyleCnt="8">
        <dgm:presLayoutVars>
          <dgm:bulletEnabled val="1"/>
        </dgm:presLayoutVars>
      </dgm:prSet>
      <dgm:spPr/>
    </dgm:pt>
    <dgm:pt modelId="{74E48020-2B08-4D05-9CED-A935F79DF42D}" type="pres">
      <dgm:prSet presAssocID="{D1129E8F-EE7C-4BD6-8A49-2B1B5E06CC2F}" presName="spNode" presStyleCnt="0"/>
      <dgm:spPr/>
    </dgm:pt>
    <dgm:pt modelId="{BAD30C0C-0A35-4AD5-A800-7A4BC44E9BC2}" type="pres">
      <dgm:prSet presAssocID="{E964ABB7-DA23-46AC-BFA9-8478F64FA145}" presName="sibTrans" presStyleLbl="sibTrans1D1" presStyleIdx="5" presStyleCnt="8"/>
      <dgm:spPr/>
    </dgm:pt>
    <dgm:pt modelId="{FDA36079-1E16-41DD-AE25-5CB68D384553}" type="pres">
      <dgm:prSet presAssocID="{E6444D47-99AD-407A-88FB-2D3DE3750771}" presName="node" presStyleLbl="node1" presStyleIdx="6" presStyleCnt="8">
        <dgm:presLayoutVars>
          <dgm:bulletEnabled val="1"/>
        </dgm:presLayoutVars>
      </dgm:prSet>
      <dgm:spPr/>
    </dgm:pt>
    <dgm:pt modelId="{C4BFA01A-96C5-4983-9324-FC6087F48DA4}" type="pres">
      <dgm:prSet presAssocID="{E6444D47-99AD-407A-88FB-2D3DE3750771}" presName="spNode" presStyleCnt="0"/>
      <dgm:spPr/>
    </dgm:pt>
    <dgm:pt modelId="{949EE17E-13FD-4546-AAFE-DA60E9D1653C}" type="pres">
      <dgm:prSet presAssocID="{0010DC1E-2E14-4633-AF3F-7C3FF7F5A571}" presName="sibTrans" presStyleLbl="sibTrans1D1" presStyleIdx="6" presStyleCnt="8"/>
      <dgm:spPr/>
    </dgm:pt>
    <dgm:pt modelId="{47703393-1991-40AA-8C9B-D2DFFA9BD8F7}" type="pres">
      <dgm:prSet presAssocID="{D95959DA-2D2F-4A48-9736-F8711C3C1856}" presName="node" presStyleLbl="node1" presStyleIdx="7" presStyleCnt="8">
        <dgm:presLayoutVars>
          <dgm:bulletEnabled val="1"/>
        </dgm:presLayoutVars>
      </dgm:prSet>
      <dgm:spPr/>
    </dgm:pt>
    <dgm:pt modelId="{01606585-CBCA-4127-B932-27D24E409769}" type="pres">
      <dgm:prSet presAssocID="{D95959DA-2D2F-4A48-9736-F8711C3C1856}" presName="spNode" presStyleCnt="0"/>
      <dgm:spPr/>
    </dgm:pt>
    <dgm:pt modelId="{F02C8E63-F7D9-451C-8873-94812952C11D}" type="pres">
      <dgm:prSet presAssocID="{5AF610CD-400A-4817-8DBC-C5AA710053EF}" presName="sibTrans" presStyleLbl="sibTrans1D1" presStyleIdx="7" presStyleCnt="8"/>
      <dgm:spPr/>
    </dgm:pt>
  </dgm:ptLst>
  <dgm:cxnLst>
    <dgm:cxn modelId="{5F231615-8F40-426F-BD79-E63B50295367}" type="presOf" srcId="{59114707-F0A8-4BB1-B7CC-D009373ED538}" destId="{52D4D5F4-95F9-4608-A227-AEDE4069A517}" srcOrd="0" destOrd="0" presId="urn:microsoft.com/office/officeart/2005/8/layout/cycle6"/>
    <dgm:cxn modelId="{F37F7321-FC3F-48CE-8A47-7B412BA82BE3}" type="presOf" srcId="{0ABAE709-1EC1-4116-8C2F-844F2338174C}" destId="{0F29D314-2D46-4288-ACBC-A89474FEC861}" srcOrd="0" destOrd="0" presId="urn:microsoft.com/office/officeart/2005/8/layout/cycle6"/>
    <dgm:cxn modelId="{3FF66222-3B68-429B-9729-69AF13AEB041}" type="presOf" srcId="{5AF610CD-400A-4817-8DBC-C5AA710053EF}" destId="{F02C8E63-F7D9-451C-8873-94812952C11D}" srcOrd="0" destOrd="0" presId="urn:microsoft.com/office/officeart/2005/8/layout/cycle6"/>
    <dgm:cxn modelId="{4CBB342A-598A-4F93-B211-B36E122C9DB6}" type="presOf" srcId="{63A9EF84-100B-4289-95CF-036303339984}" destId="{F4E7C8EC-2F5B-4240-B850-6C825BF16A47}" srcOrd="0" destOrd="0" presId="urn:microsoft.com/office/officeart/2005/8/layout/cycle6"/>
    <dgm:cxn modelId="{897CA32D-34BB-4845-8816-4948599C0F6D}" type="presOf" srcId="{0010DC1E-2E14-4633-AF3F-7C3FF7F5A571}" destId="{949EE17E-13FD-4546-AAFE-DA60E9D1653C}" srcOrd="0" destOrd="0" presId="urn:microsoft.com/office/officeart/2005/8/layout/cycle6"/>
    <dgm:cxn modelId="{983C6E30-2330-4805-95A7-D1BC065A2D28}" type="presOf" srcId="{E6444D47-99AD-407A-88FB-2D3DE3750771}" destId="{FDA36079-1E16-41DD-AE25-5CB68D384553}" srcOrd="0" destOrd="0" presId="urn:microsoft.com/office/officeart/2005/8/layout/cycle6"/>
    <dgm:cxn modelId="{3726CF35-1B0C-4338-8457-85E0DC91CC46}" type="presOf" srcId="{0FCAD0B3-7CD3-4644-B31C-D5D5323E41F6}" destId="{C736A2C4-945B-4915-A56E-C3DDEBAF5857}" srcOrd="0" destOrd="0" presId="urn:microsoft.com/office/officeart/2005/8/layout/cycle6"/>
    <dgm:cxn modelId="{B859843D-F2CE-40B9-AD85-A245611692FB}" srcId="{63A9EF84-100B-4289-95CF-036303339984}" destId="{D1129E8F-EE7C-4BD6-8A49-2B1B5E06CC2F}" srcOrd="5" destOrd="0" parTransId="{6CAB19D4-D0C4-4070-BF1C-AA2959F49BB9}" sibTransId="{E964ABB7-DA23-46AC-BFA9-8478F64FA145}"/>
    <dgm:cxn modelId="{14F8F445-31CF-426A-83F7-DDDD8AC09A3E}" type="presOf" srcId="{D1129E8F-EE7C-4BD6-8A49-2B1B5E06CC2F}" destId="{0FA64BFE-5F49-42B2-AFC4-23A8A30C4DDC}" srcOrd="0" destOrd="0" presId="urn:microsoft.com/office/officeart/2005/8/layout/cycle6"/>
    <dgm:cxn modelId="{6FFD8A47-8A81-4F44-AA55-FC7A33A447A4}" type="presOf" srcId="{5760F624-96C2-463F-8D8D-0EDACE42CBB3}" destId="{A909D084-F8B2-4FED-A3EA-99FAFA8B5A54}" srcOrd="0" destOrd="0" presId="urn:microsoft.com/office/officeart/2005/8/layout/cycle6"/>
    <dgm:cxn modelId="{4E51EF5B-D3A6-4A5A-8537-1929B9A6BDCD}" type="presOf" srcId="{E964ABB7-DA23-46AC-BFA9-8478F64FA145}" destId="{BAD30C0C-0A35-4AD5-A800-7A4BC44E9BC2}" srcOrd="0" destOrd="0" presId="urn:microsoft.com/office/officeart/2005/8/layout/cycle6"/>
    <dgm:cxn modelId="{E4717A67-CD77-4394-A5B9-6A276216A032}" type="presOf" srcId="{D95959DA-2D2F-4A48-9736-F8711C3C1856}" destId="{47703393-1991-40AA-8C9B-D2DFFA9BD8F7}" srcOrd="0" destOrd="0" presId="urn:microsoft.com/office/officeart/2005/8/layout/cycle6"/>
    <dgm:cxn modelId="{4237C367-DDC5-410D-84DD-D5030335EDB8}" srcId="{63A9EF84-100B-4289-95CF-036303339984}" destId="{E6444D47-99AD-407A-88FB-2D3DE3750771}" srcOrd="6" destOrd="0" parTransId="{449619A8-A1A7-4930-B24A-77C2461C2D26}" sibTransId="{0010DC1E-2E14-4633-AF3F-7C3FF7F5A571}"/>
    <dgm:cxn modelId="{52780677-D221-4219-BF95-62C7E6C428CA}" type="presOf" srcId="{58DDD96E-D7C0-447C-A3DC-2616A3297ACD}" destId="{1913FBF2-995C-4EF5-988B-ABDD2DF364FC}" srcOrd="0" destOrd="0" presId="urn:microsoft.com/office/officeart/2005/8/layout/cycle6"/>
    <dgm:cxn modelId="{6CEBD98C-B118-4DEB-A116-6815EE6D7CB6}" srcId="{63A9EF84-100B-4289-95CF-036303339984}" destId="{9B4014E2-507A-4319-A868-BA4637A1AC12}" srcOrd="4" destOrd="0" parTransId="{5BE426B9-596B-4BA9-9EC6-B748DD970567}" sibTransId="{B5E5C753-18BF-4CF2-A1AD-8B6AF9510381}"/>
    <dgm:cxn modelId="{308F4FA8-01DA-4FB4-9397-99ACE96AEDC5}" type="presOf" srcId="{B5E5C753-18BF-4CF2-A1AD-8B6AF9510381}" destId="{08E9A9A1-A152-40E4-B775-A639B65F1F2C}" srcOrd="0" destOrd="0" presId="urn:microsoft.com/office/officeart/2005/8/layout/cycle6"/>
    <dgm:cxn modelId="{A93DF1B3-1038-4927-A870-083328E6401D}" srcId="{63A9EF84-100B-4289-95CF-036303339984}" destId="{5760F624-96C2-463F-8D8D-0EDACE42CBB3}" srcOrd="3" destOrd="0" parTransId="{BCC25949-B365-43A3-B541-A062A825E53B}" sibTransId="{B430C9A1-E10E-436B-BFFC-040CC224E44C}"/>
    <dgm:cxn modelId="{2F2245C0-236E-4063-A977-B0636AA93AA9}" srcId="{63A9EF84-100B-4289-95CF-036303339984}" destId="{58DDD96E-D7C0-447C-A3DC-2616A3297ACD}" srcOrd="1" destOrd="0" parTransId="{C67FE401-AD94-44AE-812D-981DCCFED012}" sibTransId="{0FCAD0B3-7CD3-4644-B31C-D5D5323E41F6}"/>
    <dgm:cxn modelId="{B2800CC7-2C6B-472F-8982-A53F80BE100C}" srcId="{63A9EF84-100B-4289-95CF-036303339984}" destId="{4517EF42-A413-4B86-B5C3-646EB7A088F4}" srcOrd="0" destOrd="0" parTransId="{A74D8483-6273-41FE-A5A2-4449D1E14F4D}" sibTransId="{59114707-F0A8-4BB1-B7CC-D009373ED538}"/>
    <dgm:cxn modelId="{2F12F3C8-4BF8-40E0-93D7-402AE229CA02}" type="presOf" srcId="{4517EF42-A413-4B86-B5C3-646EB7A088F4}" destId="{708C0475-5017-4D33-858E-641111D9B090}" srcOrd="0" destOrd="0" presId="urn:microsoft.com/office/officeart/2005/8/layout/cycle6"/>
    <dgm:cxn modelId="{2009BCC9-7180-49C2-8C95-7755D205D66F}" srcId="{63A9EF84-100B-4289-95CF-036303339984}" destId="{FBF88F34-FB94-47AE-A8C8-710D36CA7177}" srcOrd="2" destOrd="0" parTransId="{7D5E9691-90ED-4EED-BEEC-FCBF6033180F}" sibTransId="{0ABAE709-1EC1-4116-8C2F-844F2338174C}"/>
    <dgm:cxn modelId="{9E3878CD-2B88-4958-A0C7-CC68A673E507}" srcId="{63A9EF84-100B-4289-95CF-036303339984}" destId="{D95959DA-2D2F-4A48-9736-F8711C3C1856}" srcOrd="7" destOrd="0" parTransId="{A41C5EF8-9FBB-4CF5-AEF3-D39B57B9EDEC}" sibTransId="{5AF610CD-400A-4817-8DBC-C5AA710053EF}"/>
    <dgm:cxn modelId="{AD01D9CD-0E2A-4FF7-9E00-8C9FCC7C8FA9}" type="presOf" srcId="{9B4014E2-507A-4319-A868-BA4637A1AC12}" destId="{5C442D06-86AF-4983-91FF-6F078D5D8354}" srcOrd="0" destOrd="0" presId="urn:microsoft.com/office/officeart/2005/8/layout/cycle6"/>
    <dgm:cxn modelId="{9BB10DEF-2664-42AE-82B7-A1F708FAC4FF}" type="presOf" srcId="{B430C9A1-E10E-436B-BFFC-040CC224E44C}" destId="{53FAB90E-289D-4763-AC85-EEFB03C16D4E}" srcOrd="0" destOrd="0" presId="urn:microsoft.com/office/officeart/2005/8/layout/cycle6"/>
    <dgm:cxn modelId="{2EE39EFD-3423-4E3D-A4DB-6BE3CAB74F94}" type="presOf" srcId="{FBF88F34-FB94-47AE-A8C8-710D36CA7177}" destId="{67DA758B-3EB9-4C77-BB13-F013CCA4A579}" srcOrd="0" destOrd="0" presId="urn:microsoft.com/office/officeart/2005/8/layout/cycle6"/>
    <dgm:cxn modelId="{97B364E2-CD7C-4D24-875A-3676F60058D0}" type="presParOf" srcId="{F4E7C8EC-2F5B-4240-B850-6C825BF16A47}" destId="{708C0475-5017-4D33-858E-641111D9B090}" srcOrd="0" destOrd="0" presId="urn:microsoft.com/office/officeart/2005/8/layout/cycle6"/>
    <dgm:cxn modelId="{B6AB3E7A-018D-4BF0-A545-71160D8884C0}" type="presParOf" srcId="{F4E7C8EC-2F5B-4240-B850-6C825BF16A47}" destId="{7FA3CBEB-81BB-4863-8DDF-2925D659DEAF}" srcOrd="1" destOrd="0" presId="urn:microsoft.com/office/officeart/2005/8/layout/cycle6"/>
    <dgm:cxn modelId="{822AB491-62CA-4BCB-B4F5-8A710DC1D129}" type="presParOf" srcId="{F4E7C8EC-2F5B-4240-B850-6C825BF16A47}" destId="{52D4D5F4-95F9-4608-A227-AEDE4069A517}" srcOrd="2" destOrd="0" presId="urn:microsoft.com/office/officeart/2005/8/layout/cycle6"/>
    <dgm:cxn modelId="{0A538DCC-6AAC-43D9-8909-7FD5612A74E6}" type="presParOf" srcId="{F4E7C8EC-2F5B-4240-B850-6C825BF16A47}" destId="{1913FBF2-995C-4EF5-988B-ABDD2DF364FC}" srcOrd="3" destOrd="0" presId="urn:microsoft.com/office/officeart/2005/8/layout/cycle6"/>
    <dgm:cxn modelId="{20C7D6B1-55D9-43DC-85A3-A5A96FD1653D}" type="presParOf" srcId="{F4E7C8EC-2F5B-4240-B850-6C825BF16A47}" destId="{28DE604A-7C1B-468E-9081-B5EE9C4983BB}" srcOrd="4" destOrd="0" presId="urn:microsoft.com/office/officeart/2005/8/layout/cycle6"/>
    <dgm:cxn modelId="{29A61893-1656-413F-ADD5-027A2FC03089}" type="presParOf" srcId="{F4E7C8EC-2F5B-4240-B850-6C825BF16A47}" destId="{C736A2C4-945B-4915-A56E-C3DDEBAF5857}" srcOrd="5" destOrd="0" presId="urn:microsoft.com/office/officeart/2005/8/layout/cycle6"/>
    <dgm:cxn modelId="{DE2D1C52-3FE5-464D-A123-BBFAAB8410E7}" type="presParOf" srcId="{F4E7C8EC-2F5B-4240-B850-6C825BF16A47}" destId="{67DA758B-3EB9-4C77-BB13-F013CCA4A579}" srcOrd="6" destOrd="0" presId="urn:microsoft.com/office/officeart/2005/8/layout/cycle6"/>
    <dgm:cxn modelId="{B803D5FD-950F-451E-9F55-959C35B5DC22}" type="presParOf" srcId="{F4E7C8EC-2F5B-4240-B850-6C825BF16A47}" destId="{46B973B4-D98F-4893-8B34-9A2A57D4F721}" srcOrd="7" destOrd="0" presId="urn:microsoft.com/office/officeart/2005/8/layout/cycle6"/>
    <dgm:cxn modelId="{2B5493BE-2EBF-4F91-8628-1B20960AB720}" type="presParOf" srcId="{F4E7C8EC-2F5B-4240-B850-6C825BF16A47}" destId="{0F29D314-2D46-4288-ACBC-A89474FEC861}" srcOrd="8" destOrd="0" presId="urn:microsoft.com/office/officeart/2005/8/layout/cycle6"/>
    <dgm:cxn modelId="{77D7FC12-FD9C-4B6C-9D26-EC36B3CA83C1}" type="presParOf" srcId="{F4E7C8EC-2F5B-4240-B850-6C825BF16A47}" destId="{A909D084-F8B2-4FED-A3EA-99FAFA8B5A54}" srcOrd="9" destOrd="0" presId="urn:microsoft.com/office/officeart/2005/8/layout/cycle6"/>
    <dgm:cxn modelId="{8AF8C38A-D054-417D-A400-20D21B181B9E}" type="presParOf" srcId="{F4E7C8EC-2F5B-4240-B850-6C825BF16A47}" destId="{8DB33E9E-8D41-4F58-8194-8A503481EEFB}" srcOrd="10" destOrd="0" presId="urn:microsoft.com/office/officeart/2005/8/layout/cycle6"/>
    <dgm:cxn modelId="{1C97AD95-94F9-4A73-8764-B16965C4A717}" type="presParOf" srcId="{F4E7C8EC-2F5B-4240-B850-6C825BF16A47}" destId="{53FAB90E-289D-4763-AC85-EEFB03C16D4E}" srcOrd="11" destOrd="0" presId="urn:microsoft.com/office/officeart/2005/8/layout/cycle6"/>
    <dgm:cxn modelId="{80F2D68B-10C7-4666-A9EC-6887908CEADC}" type="presParOf" srcId="{F4E7C8EC-2F5B-4240-B850-6C825BF16A47}" destId="{5C442D06-86AF-4983-91FF-6F078D5D8354}" srcOrd="12" destOrd="0" presId="urn:microsoft.com/office/officeart/2005/8/layout/cycle6"/>
    <dgm:cxn modelId="{C69FBDCC-9EFA-42D7-831D-BEC850B11A11}" type="presParOf" srcId="{F4E7C8EC-2F5B-4240-B850-6C825BF16A47}" destId="{0635AF9A-3607-4EF7-A556-FD6CD53CE804}" srcOrd="13" destOrd="0" presId="urn:microsoft.com/office/officeart/2005/8/layout/cycle6"/>
    <dgm:cxn modelId="{B93146A8-491D-4423-A093-D390D1621EE3}" type="presParOf" srcId="{F4E7C8EC-2F5B-4240-B850-6C825BF16A47}" destId="{08E9A9A1-A152-40E4-B775-A639B65F1F2C}" srcOrd="14" destOrd="0" presId="urn:microsoft.com/office/officeart/2005/8/layout/cycle6"/>
    <dgm:cxn modelId="{4A91ECFD-7CBD-4B37-8F13-C11D8BD1CFC4}" type="presParOf" srcId="{F4E7C8EC-2F5B-4240-B850-6C825BF16A47}" destId="{0FA64BFE-5F49-42B2-AFC4-23A8A30C4DDC}" srcOrd="15" destOrd="0" presId="urn:microsoft.com/office/officeart/2005/8/layout/cycle6"/>
    <dgm:cxn modelId="{0A5992BC-CC2A-4E29-9E10-0DE9D10D614F}" type="presParOf" srcId="{F4E7C8EC-2F5B-4240-B850-6C825BF16A47}" destId="{74E48020-2B08-4D05-9CED-A935F79DF42D}" srcOrd="16" destOrd="0" presId="urn:microsoft.com/office/officeart/2005/8/layout/cycle6"/>
    <dgm:cxn modelId="{4DDDD922-B17D-4661-8970-0DD10B80E6E9}" type="presParOf" srcId="{F4E7C8EC-2F5B-4240-B850-6C825BF16A47}" destId="{BAD30C0C-0A35-4AD5-A800-7A4BC44E9BC2}" srcOrd="17" destOrd="0" presId="urn:microsoft.com/office/officeart/2005/8/layout/cycle6"/>
    <dgm:cxn modelId="{3E545A7D-BB25-4C8C-803E-222B8E6FEC34}" type="presParOf" srcId="{F4E7C8EC-2F5B-4240-B850-6C825BF16A47}" destId="{FDA36079-1E16-41DD-AE25-5CB68D384553}" srcOrd="18" destOrd="0" presId="urn:microsoft.com/office/officeart/2005/8/layout/cycle6"/>
    <dgm:cxn modelId="{4C034EBA-1761-498C-AF7B-C86130A28695}" type="presParOf" srcId="{F4E7C8EC-2F5B-4240-B850-6C825BF16A47}" destId="{C4BFA01A-96C5-4983-9324-FC6087F48DA4}" srcOrd="19" destOrd="0" presId="urn:microsoft.com/office/officeart/2005/8/layout/cycle6"/>
    <dgm:cxn modelId="{C364B8DE-FF2A-4858-8213-FC7BDF5E908D}" type="presParOf" srcId="{F4E7C8EC-2F5B-4240-B850-6C825BF16A47}" destId="{949EE17E-13FD-4546-AAFE-DA60E9D1653C}" srcOrd="20" destOrd="0" presId="urn:microsoft.com/office/officeart/2005/8/layout/cycle6"/>
    <dgm:cxn modelId="{16840874-7ABD-4BE8-A222-B6757BC73D28}" type="presParOf" srcId="{F4E7C8EC-2F5B-4240-B850-6C825BF16A47}" destId="{47703393-1991-40AA-8C9B-D2DFFA9BD8F7}" srcOrd="21" destOrd="0" presId="urn:microsoft.com/office/officeart/2005/8/layout/cycle6"/>
    <dgm:cxn modelId="{31A84B45-1018-41FF-89BE-E32C82A4C124}" type="presParOf" srcId="{F4E7C8EC-2F5B-4240-B850-6C825BF16A47}" destId="{01606585-CBCA-4127-B932-27D24E409769}" srcOrd="22" destOrd="0" presId="urn:microsoft.com/office/officeart/2005/8/layout/cycle6"/>
    <dgm:cxn modelId="{4A323693-5DC4-43C9-998F-E13EA0F9850F}" type="presParOf" srcId="{F4E7C8EC-2F5B-4240-B850-6C825BF16A47}" destId="{F02C8E63-F7D9-451C-8873-94812952C11D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C0475-5017-4D33-858E-641111D9B090}">
      <dsp:nvSpPr>
        <dsp:cNvPr id="0" name=""/>
        <dsp:cNvSpPr/>
      </dsp:nvSpPr>
      <dsp:spPr>
        <a:xfrm>
          <a:off x="3908970" y="3183"/>
          <a:ext cx="1326058" cy="8619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kern="1200" dirty="0"/>
        </a:p>
      </dsp:txBody>
      <dsp:txXfrm>
        <a:off x="3951046" y="45259"/>
        <a:ext cx="1241906" cy="777786"/>
      </dsp:txXfrm>
    </dsp:sp>
    <dsp:sp modelId="{52D4D5F4-95F9-4608-A227-AEDE4069A517}">
      <dsp:nvSpPr>
        <dsp:cNvPr id="0" name=""/>
        <dsp:cNvSpPr/>
      </dsp:nvSpPr>
      <dsp:spPr>
        <a:xfrm>
          <a:off x="1577152" y="434152"/>
          <a:ext cx="5989695" cy="5989695"/>
        </a:xfrm>
        <a:custGeom>
          <a:avLst/>
          <a:gdLst/>
          <a:ahLst/>
          <a:cxnLst/>
          <a:rect l="0" t="0" r="0" b="0"/>
          <a:pathLst>
            <a:path>
              <a:moveTo>
                <a:pt x="3667457" y="76507"/>
              </a:moveTo>
              <a:arcTo wR="2994847" hR="2994847" stAng="16978722" swAng="111069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13FBF2-995C-4EF5-988B-ABDD2DF364FC}">
      <dsp:nvSpPr>
        <dsp:cNvPr id="0" name=""/>
        <dsp:cNvSpPr/>
      </dsp:nvSpPr>
      <dsp:spPr>
        <a:xfrm>
          <a:off x="6026647" y="880353"/>
          <a:ext cx="1326058" cy="8619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kern="1200" dirty="0"/>
        </a:p>
      </dsp:txBody>
      <dsp:txXfrm>
        <a:off x="6068723" y="922429"/>
        <a:ext cx="1241906" cy="777786"/>
      </dsp:txXfrm>
    </dsp:sp>
    <dsp:sp modelId="{C736A2C4-945B-4915-A56E-C3DDEBAF5857}">
      <dsp:nvSpPr>
        <dsp:cNvPr id="0" name=""/>
        <dsp:cNvSpPr/>
      </dsp:nvSpPr>
      <dsp:spPr>
        <a:xfrm>
          <a:off x="1577152" y="434152"/>
          <a:ext cx="5989695" cy="5989695"/>
        </a:xfrm>
        <a:custGeom>
          <a:avLst/>
          <a:gdLst/>
          <a:ahLst/>
          <a:cxnLst/>
          <a:rect l="0" t="0" r="0" b="0"/>
          <a:pathLst>
            <a:path>
              <a:moveTo>
                <a:pt x="5477110" y="1319292"/>
              </a:moveTo>
              <a:arcTo wR="2994847" hR="2994847" stAng="19558812" swAng="152929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DA758B-3EB9-4C77-BB13-F013CCA4A579}">
      <dsp:nvSpPr>
        <dsp:cNvPr id="0" name=""/>
        <dsp:cNvSpPr/>
      </dsp:nvSpPr>
      <dsp:spPr>
        <a:xfrm>
          <a:off x="6903818" y="2998030"/>
          <a:ext cx="1326058" cy="8619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kern="1200"/>
        </a:p>
      </dsp:txBody>
      <dsp:txXfrm>
        <a:off x="6945894" y="3040106"/>
        <a:ext cx="1241906" cy="777786"/>
      </dsp:txXfrm>
    </dsp:sp>
    <dsp:sp modelId="{0F29D314-2D46-4288-ACBC-A89474FEC861}">
      <dsp:nvSpPr>
        <dsp:cNvPr id="0" name=""/>
        <dsp:cNvSpPr/>
      </dsp:nvSpPr>
      <dsp:spPr>
        <a:xfrm>
          <a:off x="1577152" y="434152"/>
          <a:ext cx="5989695" cy="5989695"/>
        </a:xfrm>
        <a:custGeom>
          <a:avLst/>
          <a:gdLst/>
          <a:ahLst/>
          <a:cxnLst/>
          <a:rect l="0" t="0" r="0" b="0"/>
          <a:pathLst>
            <a:path>
              <a:moveTo>
                <a:pt x="5956555" y="3439148"/>
              </a:moveTo>
              <a:arcTo wR="2994847" hR="2994847" stAng="511896" swAng="152929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09D084-F8B2-4FED-A3EA-99FAFA8B5A54}">
      <dsp:nvSpPr>
        <dsp:cNvPr id="0" name=""/>
        <dsp:cNvSpPr/>
      </dsp:nvSpPr>
      <dsp:spPr>
        <a:xfrm>
          <a:off x="6026647" y="5115708"/>
          <a:ext cx="1326058" cy="8619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kern="1200"/>
        </a:p>
      </dsp:txBody>
      <dsp:txXfrm>
        <a:off x="6068723" y="5157784"/>
        <a:ext cx="1241906" cy="777786"/>
      </dsp:txXfrm>
    </dsp:sp>
    <dsp:sp modelId="{53FAB90E-289D-4763-AC85-EEFB03C16D4E}">
      <dsp:nvSpPr>
        <dsp:cNvPr id="0" name=""/>
        <dsp:cNvSpPr/>
      </dsp:nvSpPr>
      <dsp:spPr>
        <a:xfrm>
          <a:off x="1577152" y="434152"/>
          <a:ext cx="5989695" cy="5989695"/>
        </a:xfrm>
        <a:custGeom>
          <a:avLst/>
          <a:gdLst/>
          <a:ahLst/>
          <a:cxnLst/>
          <a:rect l="0" t="0" r="0" b="0"/>
          <a:pathLst>
            <a:path>
              <a:moveTo>
                <a:pt x="4559217" y="5548641"/>
              </a:moveTo>
              <a:arcTo wR="2994847" hR="2994847" stAng="3510585" swAng="111069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442D06-86AF-4983-91FF-6F078D5D8354}">
      <dsp:nvSpPr>
        <dsp:cNvPr id="0" name=""/>
        <dsp:cNvSpPr/>
      </dsp:nvSpPr>
      <dsp:spPr>
        <a:xfrm>
          <a:off x="3908970" y="5992878"/>
          <a:ext cx="1326058" cy="8619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kern="1200"/>
        </a:p>
      </dsp:txBody>
      <dsp:txXfrm>
        <a:off x="3951046" y="6034954"/>
        <a:ext cx="1241906" cy="777786"/>
      </dsp:txXfrm>
    </dsp:sp>
    <dsp:sp modelId="{08E9A9A1-A152-40E4-B775-A639B65F1F2C}">
      <dsp:nvSpPr>
        <dsp:cNvPr id="0" name=""/>
        <dsp:cNvSpPr/>
      </dsp:nvSpPr>
      <dsp:spPr>
        <a:xfrm>
          <a:off x="1577152" y="434152"/>
          <a:ext cx="5989695" cy="5989695"/>
        </a:xfrm>
        <a:custGeom>
          <a:avLst/>
          <a:gdLst/>
          <a:ahLst/>
          <a:cxnLst/>
          <a:rect l="0" t="0" r="0" b="0"/>
          <a:pathLst>
            <a:path>
              <a:moveTo>
                <a:pt x="2322238" y="5913188"/>
              </a:moveTo>
              <a:arcTo wR="2994847" hR="2994847" stAng="6178722" swAng="111069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A64BFE-5F49-42B2-AFC4-23A8A30C4DDC}">
      <dsp:nvSpPr>
        <dsp:cNvPr id="0" name=""/>
        <dsp:cNvSpPr/>
      </dsp:nvSpPr>
      <dsp:spPr>
        <a:xfrm>
          <a:off x="1791293" y="5115708"/>
          <a:ext cx="1326058" cy="8619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/>
        </a:p>
      </dsp:txBody>
      <dsp:txXfrm>
        <a:off x="1833369" y="5157784"/>
        <a:ext cx="1241906" cy="777786"/>
      </dsp:txXfrm>
    </dsp:sp>
    <dsp:sp modelId="{BAD30C0C-0A35-4AD5-A800-7A4BC44E9BC2}">
      <dsp:nvSpPr>
        <dsp:cNvPr id="0" name=""/>
        <dsp:cNvSpPr/>
      </dsp:nvSpPr>
      <dsp:spPr>
        <a:xfrm>
          <a:off x="1577152" y="434152"/>
          <a:ext cx="5989695" cy="5989695"/>
        </a:xfrm>
        <a:custGeom>
          <a:avLst/>
          <a:gdLst/>
          <a:ahLst/>
          <a:cxnLst/>
          <a:rect l="0" t="0" r="0" b="0"/>
          <a:pathLst>
            <a:path>
              <a:moveTo>
                <a:pt x="512585" y="4670403"/>
              </a:moveTo>
              <a:arcTo wR="2994847" hR="2994847" stAng="8758812" swAng="152929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A36079-1E16-41DD-AE25-5CB68D384553}">
      <dsp:nvSpPr>
        <dsp:cNvPr id="0" name=""/>
        <dsp:cNvSpPr/>
      </dsp:nvSpPr>
      <dsp:spPr>
        <a:xfrm>
          <a:off x="914122" y="2998030"/>
          <a:ext cx="1326058" cy="8619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/>
        </a:p>
      </dsp:txBody>
      <dsp:txXfrm>
        <a:off x="956198" y="3040106"/>
        <a:ext cx="1241906" cy="777786"/>
      </dsp:txXfrm>
    </dsp:sp>
    <dsp:sp modelId="{949EE17E-13FD-4546-AAFE-DA60E9D1653C}">
      <dsp:nvSpPr>
        <dsp:cNvPr id="0" name=""/>
        <dsp:cNvSpPr/>
      </dsp:nvSpPr>
      <dsp:spPr>
        <a:xfrm>
          <a:off x="1577152" y="434152"/>
          <a:ext cx="5989695" cy="5989695"/>
        </a:xfrm>
        <a:custGeom>
          <a:avLst/>
          <a:gdLst/>
          <a:ahLst/>
          <a:cxnLst/>
          <a:rect l="0" t="0" r="0" b="0"/>
          <a:pathLst>
            <a:path>
              <a:moveTo>
                <a:pt x="33140" y="2550547"/>
              </a:moveTo>
              <a:arcTo wR="2994847" hR="2994847" stAng="11311896" swAng="152929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703393-1991-40AA-8C9B-D2DFFA9BD8F7}">
      <dsp:nvSpPr>
        <dsp:cNvPr id="0" name=""/>
        <dsp:cNvSpPr/>
      </dsp:nvSpPr>
      <dsp:spPr>
        <a:xfrm>
          <a:off x="1791293" y="880353"/>
          <a:ext cx="1326058" cy="8619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/>
        </a:p>
      </dsp:txBody>
      <dsp:txXfrm>
        <a:off x="1833369" y="922429"/>
        <a:ext cx="1241906" cy="777786"/>
      </dsp:txXfrm>
    </dsp:sp>
    <dsp:sp modelId="{F02C8E63-F7D9-451C-8873-94812952C11D}">
      <dsp:nvSpPr>
        <dsp:cNvPr id="0" name=""/>
        <dsp:cNvSpPr/>
      </dsp:nvSpPr>
      <dsp:spPr>
        <a:xfrm>
          <a:off x="1577152" y="434152"/>
          <a:ext cx="5989695" cy="5989695"/>
        </a:xfrm>
        <a:custGeom>
          <a:avLst/>
          <a:gdLst/>
          <a:ahLst/>
          <a:cxnLst/>
          <a:rect l="0" t="0" r="0" b="0"/>
          <a:pathLst>
            <a:path>
              <a:moveTo>
                <a:pt x="1430478" y="441054"/>
              </a:moveTo>
              <a:arcTo wR="2994847" hR="2994847" stAng="14310585" swAng="111069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817D58D8-7EA3-4DCC-862B-69AC061332CE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/>
          </a:extLst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50559494-3C11-42C0-B59C-3479071EBE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35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559494-3C11-42C0-B59C-3479071EBE7A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178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F6D00-E84A-455C-B7E2-9CEC6F306F22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9E61A-247A-4AB6-A070-3BFA69474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153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E1D1C-7D2C-499D-9068-963F9EEE1A4A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7E2C4-91A3-46FE-8957-80BB26A7CD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413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AC940-17E6-4967-97EE-8800FD744E55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4B4D7-F826-446F-8C55-A17CC99E02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734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2FF0E7-C8EF-473F-B3E0-E7735B6CE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6F88BA-2E1F-4706-B11B-A98FE0417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51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CA219F-E66C-4696-A951-30EF18FFC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11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E2D0CB-3CD6-455D-B847-C381A5BEC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92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AFE546-D9BC-4C68-A688-3CE3B4084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06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004C30-13C6-4558-B8C9-C1177B56A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9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515B66-1C29-4756-9874-7EB32F6E6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7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FD148C-0029-4EC4-9E9C-99974E362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144FF-9816-4B83-BAFB-5EDBDEBF2402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1F2BE-62A2-4A45-90FE-326F28B3C6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150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3C6524-6ED0-406D-9485-6FA69C14A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09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26108A-B08E-4BF5-9947-6D0515C9D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4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1BDA2C-AAAF-4952-A372-0F577D004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8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7FC9B-E533-4351-8863-139235BCBCB6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44A84-F430-4A05-B7AE-FCAB237B58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74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F787D-EF81-477F-9D86-9C2E0095D366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7240B-92BE-4362-89E6-FD6553660E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491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8069E-1B63-47BF-8338-BDED50D7914D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30286-655F-453D-A5C6-5C92BCC3F6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24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29103-F479-4561-B7EE-147AE5A162F1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2A8F0-44F8-4E8B-8C21-61F0D1825B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785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D7C76-1A02-4D0D-A03A-7C817F92F077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74437-D833-4452-8507-24B627FA6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041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ED1AF-B2F4-472B-8E9A-7151BD7E8E04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B7E1D-6C3F-4D9A-946A-DEEB86C541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536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19A34-678D-4F08-9E19-1566B25886C5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02EE0-8471-4D98-BDF4-1AAE687CFF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447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D0BB3BD-A3C2-42D0-9C67-C8F5D3E7883F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BABC7D6-4E4A-47E4-A7F1-B726B20F87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C2E8463-4809-474D-85BE-869AE45EC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11" Type="http://schemas.openxmlformats.org/officeDocument/2006/relationships/image" Target="../media/image12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1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419475" y="836613"/>
            <a:ext cx="5724525" cy="32316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3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Организация оказания специализированной помощи пациентам          с нейроонкологическими заболеваниями в республике Татарстан</a:t>
            </a:r>
            <a:endParaRPr lang="en-US" sz="34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419475" y="5072350"/>
            <a:ext cx="5580063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Данилов В.И.</a:t>
            </a:r>
          </a:p>
        </p:txBody>
      </p:sp>
      <p:pic>
        <p:nvPicPr>
          <p:cNvPr id="14340" name="Picture 4" descr="IMG_05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8" r="11800"/>
          <a:stretch>
            <a:fillRect/>
          </a:stretch>
        </p:blipFill>
        <p:spPr bwMode="auto">
          <a:xfrm>
            <a:off x="0" y="0"/>
            <a:ext cx="3419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10000" y="404664"/>
            <a:ext cx="8351837" cy="46628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Приказ Министерства здравоохранения Республики Татарстан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от 16 июня 2015 года №1172 </a:t>
            </a:r>
          </a:p>
          <a:p>
            <a:pPr eaLnBrk="1" hangingPunct="1">
              <a:spcBef>
                <a:spcPct val="50000"/>
              </a:spcBef>
              <a:defRPr/>
            </a:pP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«Об организации специализированной, в том числе высокотехнологичной, медицинской помощи взрослому населению при нейрохирургических заболеваниях онкологического генеза»</a:t>
            </a:r>
          </a:p>
        </p:txBody>
      </p:sp>
    </p:spTree>
    <p:extLst>
      <p:ext uri="{BB962C8B-B14F-4D97-AF65-F5344CB8AC3E}">
        <p14:creationId xmlns:p14="http://schemas.microsoft.com/office/powerpoint/2010/main" val="4173272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Пользователь\Desktop\ФОТО\вертолет 16.06.2012\IMG_02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88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5" y="30163"/>
            <a:ext cx="9180513" cy="762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ru-RU" sz="2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МЕЖРЕГИОНАЛЬНЫЙ КЛИНИКО-ДИАГНОСТИЧЕСКИЙ ЦЕНТР (МКДЦ)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950" y="57150"/>
            <a:ext cx="8928100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ru-RU" sz="20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РЕСПУБЛИКАНСКАЯ КЛИНИЧЕСКАЯ БОЛЬНИЦА И ДЕТСКАЯ РЕСПУБЛИКАНСКАЯ КЛИНИЧЕСКАЯ БОЛЬНИЦА</a:t>
            </a:r>
          </a:p>
        </p:txBody>
      </p:sp>
      <p:pic>
        <p:nvPicPr>
          <p:cNvPr id="22531" name="Picture 2" descr="C:\Users\Пользователь\Desktop\ФОТО\Вертолет 9.11.12\РКБ\IMG_15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776288"/>
            <a:ext cx="9144001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6513"/>
            <a:ext cx="9144000" cy="7937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БОЛЬНИЦА СКОРОЙ МЕДИЦИНСКОЙ ПОМОЩИ</a:t>
            </a:r>
          </a:p>
          <a:p>
            <a:pPr algn="ctr" eaLnBrk="1" hangingPunct="1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г. Набережные Челны</a:t>
            </a:r>
          </a:p>
        </p:txBody>
      </p:sp>
      <p:pic>
        <p:nvPicPr>
          <p:cNvPr id="23555" name="Picture 2" descr="C:\Users\Пользователь\Desktop\ФОТО\ЛПУ\IMG_96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88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8351837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нейрохирургических отделениях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722" y="1052736"/>
            <a:ext cx="8712968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Char char="-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все операции п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роводятся с </a:t>
            </a:r>
            <a:r>
              <a:rPr lang="ru-RU" sz="22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использованием микроскопа и </a:t>
            </a:r>
            <a:r>
              <a:rPr lang="ru-RU" sz="22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микроинструментария</a:t>
            </a:r>
            <a:endParaRPr lang="ru-RU" sz="22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Calibri" pitchFamily="34" charset="0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освоены </a:t>
            </a:r>
            <a:r>
              <a:rPr lang="ru-RU" sz="22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стереотаксическая биопсия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и предоперационная </a:t>
            </a:r>
            <a:r>
              <a:rPr lang="ru-RU" sz="22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эмболизация</a:t>
            </a:r>
            <a:r>
              <a:rPr lang="ru-RU" sz="22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 богато </a:t>
            </a:r>
            <a:r>
              <a:rPr lang="ru-RU" sz="22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васкуляризированных</a:t>
            </a:r>
            <a:r>
              <a:rPr lang="ru-RU" sz="22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 опухолей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широко используется </a:t>
            </a:r>
            <a:r>
              <a:rPr lang="ru-RU" sz="22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безрамная и </a:t>
            </a:r>
            <a:r>
              <a:rPr lang="ru-RU" sz="22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интраоперационная</a:t>
            </a:r>
            <a:r>
              <a:rPr lang="ru-RU" sz="22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 навигация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освоен </a:t>
            </a:r>
            <a:r>
              <a:rPr lang="ru-RU" sz="22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трансназально-транссфеноидальный</a:t>
            </a:r>
            <a:r>
              <a:rPr lang="ru-RU" sz="22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 подход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к опухолям основания черепа и головного мозга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используется </a:t>
            </a:r>
            <a:r>
              <a:rPr lang="ru-RU" sz="22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интраоперционный</a:t>
            </a:r>
            <a:r>
              <a:rPr lang="ru-RU" sz="22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 </a:t>
            </a:r>
            <a:r>
              <a:rPr lang="ru-RU" sz="22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нейромониторинг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, проводятся </a:t>
            </a:r>
            <a:r>
              <a:rPr lang="ru-RU" sz="22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операции в сознании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все пациенты после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иммуногистохимических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 исследований </a:t>
            </a:r>
            <a:r>
              <a:rPr lang="ru-RU" sz="22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получают консультацию лучевого терапевтом</a:t>
            </a:r>
          </a:p>
        </p:txBody>
      </p:sp>
    </p:spTree>
    <p:extLst>
      <p:ext uri="{BB962C8B-B14F-4D97-AF65-F5344CB8AC3E}">
        <p14:creationId xmlns:p14="http://schemas.microsoft.com/office/powerpoint/2010/main" val="3877268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557338"/>
            <a:ext cx="903605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15888"/>
            <a:ext cx="9144000" cy="12207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РЕСПУБЛИКАНСКИЙ КЛИНИЧЕСКИЙ ОНКОЛОГИЧЕСКИЙ ДИСПАНСЕР</a:t>
            </a:r>
          </a:p>
          <a:p>
            <a:pPr algn="ctr" eaLnBrk="1" hangingPunct="1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г. Казань</a:t>
            </a:r>
          </a:p>
        </p:txBody>
      </p:sp>
    </p:spTree>
    <p:extLst>
      <p:ext uri="{BB962C8B-B14F-4D97-AF65-F5344CB8AC3E}">
        <p14:creationId xmlns:p14="http://schemas.microsoft.com/office/powerpoint/2010/main" val="1601306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213" y="220663"/>
            <a:ext cx="8569325" cy="10668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ru-RU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Координационный совет по комплексному лечению опухолей ЦНС: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1916832"/>
            <a:ext cx="8569325" cy="341632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-"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Главный нейрохирург МЗ РТ</a:t>
            </a:r>
          </a:p>
          <a:p>
            <a:pPr eaLnBrk="1" hangingPunct="1">
              <a:buFontTx/>
              <a:buChar char="-"/>
              <a:defRPr/>
            </a:pPr>
            <a:endParaRPr lang="ru-R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Главный онколог МЗ РТ</a:t>
            </a:r>
          </a:p>
          <a:p>
            <a:pPr eaLnBrk="1" hangingPunct="1">
              <a:buFontTx/>
              <a:buChar char="-"/>
              <a:defRPr/>
            </a:pPr>
            <a:endParaRPr lang="ru-R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Заведующие нейрохирургическими</a:t>
            </a:r>
          </a:p>
          <a:p>
            <a:pPr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отделениями МКДЦ, РКБ и БСМП г. Набережные Челны</a:t>
            </a:r>
          </a:p>
          <a:p>
            <a:pPr eaLnBrk="1" hangingPunct="1">
              <a:defRPr/>
            </a:pPr>
            <a:endParaRPr lang="ru-R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Заведующие отделениями лучевой терапии и химиотерапии РКОД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638729"/>
              </p:ext>
            </p:extLst>
          </p:nvPr>
        </p:nvGraphicFramePr>
        <p:xfrm>
          <a:off x="467544" y="1350693"/>
          <a:ext cx="8549153" cy="38079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1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5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2000 год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2017 год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Число пациентов с впервые выявленными опухолями ЦНС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185</a:t>
                      </a:r>
                      <a:endParaRPr lang="ru-RU" sz="1800" b="1" baseline="0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ru-RU" sz="1800" b="0" baseline="0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(5,74 на 100 тыс.)</a:t>
                      </a:r>
                      <a:endParaRPr lang="ru-RU" sz="1800" b="0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781</a:t>
                      </a:r>
                    </a:p>
                    <a:p>
                      <a:pPr algn="ctr"/>
                      <a:r>
                        <a:rPr lang="ru-RU" sz="1800" b="0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(25,2 на 100 тыс.)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Число прооперированных</a:t>
                      </a:r>
                      <a:r>
                        <a:rPr lang="ru-RU" sz="1800" b="0" baseline="0" dirty="0">
                          <a:solidFill>
                            <a:schemeClr val="tx1"/>
                          </a:solidFill>
                          <a:effectLst/>
                        </a:rPr>
                        <a:t> пациентов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с первичными опухолями ЦНС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146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628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128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Послеоперационная летальность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7,1 %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0,9 %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584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Комбинированная / комплексная помощь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35 %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89 %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3563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Число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</a:rPr>
                        <a:t>прооперированых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 пациентов с метастатическими опухолями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1520" y="5661248"/>
            <a:ext cx="8693169" cy="86177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Население Республики Татарстан – 3 миллиона 800 тысяч человек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(взрослое население – 3 миллиона 100 тысяч человек)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9" y="44624"/>
            <a:ext cx="8549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Результаты оказания специализированной помощи пациентам с опухолями нервной системы в Республике Татарстан в 2000 г. и 2017 г.</a:t>
            </a:r>
          </a:p>
        </p:txBody>
      </p:sp>
    </p:spTree>
    <p:extLst>
      <p:ext uri="{BB962C8B-B14F-4D97-AF65-F5344CB8AC3E}">
        <p14:creationId xmlns:p14="http://schemas.microsoft.com/office/powerpoint/2010/main" val="2301000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850" y="1268413"/>
            <a:ext cx="8569325" cy="397031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-"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Потребность в реабилитации </a:t>
            </a:r>
            <a:r>
              <a:rPr lang="ru-RU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59,5 %</a:t>
            </a:r>
          </a:p>
          <a:p>
            <a:pPr eaLnBrk="1" hangingPunct="1">
              <a:buFontTx/>
              <a:buChar char="-"/>
              <a:defRPr/>
            </a:pPr>
            <a:endParaRPr lang="ru-RU" sz="32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Возможности для проведения реабилитации:</a:t>
            </a:r>
          </a:p>
          <a:p>
            <a:pPr marL="1054100" indent="-342900" eaLnBrk="1" hangingPunct="1">
              <a:buFont typeface="Arial" pitchFamily="34" charset="0"/>
              <a:buChar char="•"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увеличен штат для проведения   первичной    </a:t>
            </a:r>
          </a:p>
          <a:p>
            <a:pPr marL="711200" indent="0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реабилитации</a:t>
            </a:r>
          </a:p>
          <a:p>
            <a:pPr marL="1054100" indent="-342900" eaLnBrk="1" hangingPunct="1">
              <a:buFont typeface="Arial" pitchFamily="34" charset="0"/>
              <a:buChar char="•"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организованы 2 реабилитационных центра для проведения поздней и отсроченной реабилитации</a:t>
            </a:r>
          </a:p>
          <a:p>
            <a:pPr eaLnBrk="1" hangingPunct="1">
              <a:defRPr/>
            </a:pPr>
            <a:endParaRPr lang="ru-RU" sz="2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850" y="2132856"/>
            <a:ext cx="8569325" cy="353943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marL="0" indent="0" eaLnBrk="1" hangingPunct="1">
              <a:defRPr/>
            </a:pPr>
            <a:endParaRPr lang="ru-RU" sz="28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Ежегодно оперируются – </a:t>
            </a:r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21-25 пациентов</a:t>
            </a:r>
          </a:p>
          <a:p>
            <a:pPr eaLnBrk="1" hangingPunct="1">
              <a:buFontTx/>
              <a:buChar char="-"/>
              <a:defRPr/>
            </a:pP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Послеоперационная летальность – </a:t>
            </a:r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0%</a:t>
            </a:r>
          </a:p>
          <a:p>
            <a:pPr eaLnBrk="1" hangingPunct="1">
              <a:buFontTx/>
              <a:buChar char="-"/>
              <a:defRPr/>
            </a:pP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Комплексная терапия проводится всем детям</a:t>
            </a:r>
          </a:p>
          <a:p>
            <a:pPr eaLnBrk="1" hangingPunct="1">
              <a:defRPr/>
            </a:pPr>
            <a:endParaRPr lang="ru-RU" sz="2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68322"/>
            <a:ext cx="8280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Помощь детям с нейроонкологическими заболеваниями проводится в нейрохирургическом отделении Детской республиканской клинической больницы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2045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620713"/>
            <a:ext cx="572425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ru-RU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Алексеев А.Г.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Первичные опухоли центральной нервной системы в республике Татарстан (клиническая эпидемиология и организация медицинской помощи) </a:t>
            </a:r>
            <a:endParaRPr lang="ru-RU" sz="2000" b="1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5363" name="Picture 3" descr="C:\Documents and Settings\nh_pichugin\Мои документы\Downloads\Attachments_arsenicus@yandex.ru_2018-11-19_18-36-11\IMG_1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2232248" cy="318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Documents and Settings\nh_pichugin\Мои документы\Downloads\Attachments_arsenicus@yandex.ru_2018-11-19_18-36-11\IMG_1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21" y="3068960"/>
            <a:ext cx="2552445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7904" y="3645024"/>
            <a:ext cx="504056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Нашер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А.А. </a:t>
            </a:r>
          </a:p>
          <a:p>
            <a:pPr eaLnBrk="1" hangingPunct="1">
              <a:buFontTx/>
              <a:buChar char="-"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Метастатические опухоли центральной нервной системы в республике Татарстан (прогнозируемая и клиническая эпидемиология; организация медицинской помощи)</a:t>
            </a:r>
            <a:endParaRPr lang="ru-RU" sz="2000" b="1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084582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849" y="980728"/>
            <a:ext cx="8569325" cy="563231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получить дополнительное оборудование:</a:t>
            </a:r>
          </a:p>
          <a:p>
            <a:pPr lvl="1" eaLnBrk="1" hangingPunct="1">
              <a:lnSpc>
                <a:spcPct val="150000"/>
              </a:lnSpc>
              <a:buFontTx/>
              <a:buChar char="-"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МРТ 3Тл с возможностями выполнения функциональной МРТ</a:t>
            </a:r>
          </a:p>
          <a:p>
            <a:pPr lvl="1" eaLnBrk="1" hangingPunct="1">
              <a:lnSpc>
                <a:spcPct val="150000"/>
              </a:lnSpc>
              <a:buFontTx/>
              <a:buChar char="-"/>
              <a:defRPr/>
            </a:pPr>
            <a:r>
              <a:rPr lang="ru-RU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интраоперационный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РКТ</a:t>
            </a:r>
          </a:p>
          <a:p>
            <a:pPr lvl="1" eaLnBrk="1" hangingPunct="1">
              <a:lnSpc>
                <a:spcPct val="150000"/>
              </a:lnSpc>
              <a:buFontTx/>
              <a:buChar char="-"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микроскоп с модулями для </a:t>
            </a:r>
            <a:r>
              <a:rPr lang="ru-RU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видеоангиографии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и метаболической навигации</a:t>
            </a:r>
          </a:p>
          <a:p>
            <a:pPr lvl="1" eaLnBrk="1" hangingPunct="1">
              <a:lnSpc>
                <a:spcPct val="150000"/>
              </a:lnSpc>
              <a:buFontTx/>
              <a:buChar char="-"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оборудование для проведения </a:t>
            </a:r>
            <a:r>
              <a:rPr lang="ru-RU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интраоперационной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лазерной спектроскопии</a:t>
            </a:r>
          </a:p>
          <a:p>
            <a:pPr lvl="1" eaLnBrk="1" hangingPunct="1">
              <a:lnSpc>
                <a:spcPct val="150000"/>
              </a:lnSpc>
              <a:buFontTx/>
              <a:buChar char="-"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эндоскоп с системой </a:t>
            </a:r>
            <a:r>
              <a:rPr lang="ru-RU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интраоперационной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флюоресцентной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навигации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6832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Актуально: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3661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849" y="980728"/>
            <a:ext cx="8569325" cy="279384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совершенствовать диагностику метастатических опухолей и шире использовать хирургическую помощь при них</a:t>
            </a:r>
          </a:p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внедрить генетические исследования опухолей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6832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Актуально: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3265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100_243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75" y="0"/>
            <a:ext cx="9948863" cy="150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7950" y="838200"/>
            <a:ext cx="9144000" cy="914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5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Благодарю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684779"/>
              </p:ext>
            </p:extLst>
          </p:nvPr>
        </p:nvGraphicFramePr>
        <p:xfrm>
          <a:off x="631248" y="1556792"/>
          <a:ext cx="8136904" cy="32867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00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пациентов с впервые выявленными первичными опухолями ЦНС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 </a:t>
                      </a:r>
                    </a:p>
                    <a:p>
                      <a:pPr algn="ctr"/>
                      <a:r>
                        <a:rPr lang="ru-RU" sz="1600" b="1" baseline="0" dirty="0"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600" b="1" baseline="0" dirty="0"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600" b="1" baseline="0" dirty="0"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,74 на 100 тыс.)</a:t>
                      </a:r>
                      <a:endParaRPr lang="ru-RU" sz="1600" b="1" dirty="0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прооперированных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пациентов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первичными опухолями ЦНС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1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Послеоперационная летальность 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dirty="0"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7,1 %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9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Комбинированная / комплексная помощь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dirty="0"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35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прооперированных пациентов с метастатическими опухолями 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23528" y="5271405"/>
            <a:ext cx="8640960" cy="11695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Население Республики Татарстан – 3 миллиона 800 тысяч человек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(взрослое население – 3 миллиона 100 тысяч человек)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59" y="188640"/>
            <a:ext cx="7848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Результаты оказания специализированной помощи пациентам с опухолями нервной системы в Республике Татарстан в 2000 году</a:t>
            </a:r>
          </a:p>
        </p:txBody>
      </p:sp>
    </p:spTree>
    <p:extLst>
      <p:ext uri="{BB962C8B-B14F-4D97-AF65-F5344CB8AC3E}">
        <p14:creationId xmlns:p14="http://schemas.microsoft.com/office/powerpoint/2010/main" val="318250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288" y="333375"/>
            <a:ext cx="8569325" cy="54168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Организация нейроонкологической помощи должна быть направлена на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:</a:t>
            </a:r>
            <a:endParaRPr lang="ru-RU" sz="32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>
              <a:defRPr/>
            </a:pPr>
            <a:endParaRPr lang="ru-RU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онкологическую настороженность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населения и медицинских работников</a:t>
            </a:r>
          </a:p>
          <a:p>
            <a:pPr>
              <a:buFontTx/>
              <a:buChar char="-"/>
              <a:defRPr/>
            </a:pP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Char char="-"/>
              <a:defRPr/>
            </a:pPr>
            <a:r>
              <a:rPr lang="en-US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раннюю диагностику </a:t>
            </a: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первичных  и метастатических опухолей</a:t>
            </a:r>
          </a:p>
          <a:p>
            <a:pPr>
              <a:buFontTx/>
              <a:buChar char="-"/>
              <a:defRPr/>
            </a:pPr>
            <a:endParaRPr lang="ru-RU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en-US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качественное </a:t>
            </a: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выполнение 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хирургических пособий </a:t>
            </a:r>
          </a:p>
          <a:p>
            <a:pPr>
              <a:buFontTx/>
              <a:buChar char="-"/>
              <a:defRPr/>
            </a:pPr>
            <a:endParaRPr lang="ru-RU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en-US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адекватное </a:t>
            </a: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проведение 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комплексного лечения</a:t>
            </a:r>
          </a:p>
          <a:p>
            <a:pPr>
              <a:buFontTx/>
              <a:buChar char="-"/>
              <a:defRPr/>
            </a:pPr>
            <a:endParaRPr lang="ru-RU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раннюю, позднюю и отсроченную 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реабилитацию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395536" y="404664"/>
            <a:ext cx="8351837" cy="57708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Кафедра неврологии и нейрохирургии ФПК и ППС КГМУ проводит циклы повышения квалификации врачей:</a:t>
            </a:r>
            <a:endParaRPr lang="ru-R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  <a:defRPr/>
            </a:pPr>
            <a:endParaRPr lang="ru-RU" sz="1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«Неврология (с вопросами хирургической невропатологии и интенсивной терапии)»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«Нейрохирургия»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«Диагностика и хирургическое лечение опухолей и сосудистых заболеваний нервной системы»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«Диагностика неотложных состояний и интенсивная терапия в клинике нервных болезней»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«Клиническая </a:t>
            </a:r>
            <a:r>
              <a:rPr lang="ru-RU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нейровизуализация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nh_pichugin\Мои документы\Downloads\Attachments_arsenicus@yandex.ru_2018-11-19_18-36-11\IMG_1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204965"/>
            <a:ext cx="3858697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nh_pichugin\Мои документы\Downloads\Attachments_arsenicus@yandex.ru_2018-11-19_18-36-11\IMG_10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202197"/>
            <a:ext cx="384808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16632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Методические рекомендации, подготовленные на кафедре неврологии и нейрохирургии ФПК и ППС КГМУ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35652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4537273" cy="295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4126"/>
            <a:ext cx="4423097" cy="294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/>
          <p:nvPr/>
        </p:nvSpPr>
        <p:spPr>
          <a:xfrm>
            <a:off x="683568" y="1484784"/>
            <a:ext cx="8064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Char char="-"/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31</a:t>
            </a:r>
            <a:r>
              <a:rPr 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МРТ</a:t>
            </a:r>
          </a:p>
          <a:p>
            <a:pPr marL="457200" indent="-457200">
              <a:spcBef>
                <a:spcPct val="50000"/>
              </a:spcBef>
              <a:buFontTx/>
              <a:buChar char="-"/>
              <a:defRPr/>
            </a:pPr>
            <a:r>
              <a:rPr 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37 РКТ</a:t>
            </a:r>
          </a:p>
          <a:p>
            <a:pPr marL="457200" indent="-457200">
              <a:spcBef>
                <a:spcPct val="50000"/>
              </a:spcBef>
              <a:buFontTx/>
              <a:buChar char="-"/>
              <a:defRPr/>
            </a:pPr>
            <a:r>
              <a:rPr 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 ПЭТ - КТ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404664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Республике Татарстан установлены и работают: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050662574"/>
              </p:ext>
            </p:extLst>
          </p:nvPr>
        </p:nvGraphicFramePr>
        <p:xfrm>
          <a:off x="0" y="71462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7460" name="Picture 5" descr="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357166"/>
            <a:ext cx="2398560" cy="1487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 descr="Рисунок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4022" y="0"/>
            <a:ext cx="2205880" cy="1559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Рисунок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2285992"/>
            <a:ext cx="2313799" cy="1636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Изображение 0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0760" y="4357694"/>
            <a:ext cx="2380818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Рисунок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00759" y="108135"/>
            <a:ext cx="2205879" cy="1892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Рисунок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43702" y="2399265"/>
            <a:ext cx="2264194" cy="1601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 descr="P410015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7224" y="4357694"/>
            <a:ext cx="2271405" cy="1703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Блок-схема: альтернативный процесс 1"/>
          <p:cNvSpPr/>
          <p:nvPr/>
        </p:nvSpPr>
        <p:spPr>
          <a:xfrm>
            <a:off x="2908300" y="2570163"/>
            <a:ext cx="3240088" cy="125888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rgbClr val="2C5884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908300" y="2708275"/>
            <a:ext cx="3240088" cy="147637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2000" dirty="0">
                <a:solidFill>
                  <a:srgbClr val="2C588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Внедренные современные принципы нейрохирургии</a:t>
            </a:r>
          </a:p>
        </p:txBody>
      </p:sp>
      <p:sp>
        <p:nvSpPr>
          <p:cNvPr id="20492" name="Text Box 10"/>
          <p:cNvSpPr txBox="1">
            <a:spLocks noChangeArrowheads="1"/>
          </p:cNvSpPr>
          <p:nvPr/>
        </p:nvSpPr>
        <p:spPr bwMode="auto">
          <a:xfrm>
            <a:off x="6359525" y="4005263"/>
            <a:ext cx="2784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2C5884"/>
                </a:solidFill>
                <a:cs typeface="Arial" panose="020B0604020202020204" pitchFamily="34" charset="0"/>
              </a:rPr>
              <a:t>Эндоваскулярные операции</a:t>
            </a:r>
          </a:p>
        </p:txBody>
      </p:sp>
      <p:sp>
        <p:nvSpPr>
          <p:cNvPr id="20493" name="Text Box 10"/>
          <p:cNvSpPr txBox="1">
            <a:spLocks noChangeArrowheads="1"/>
          </p:cNvSpPr>
          <p:nvPr/>
        </p:nvSpPr>
        <p:spPr bwMode="auto">
          <a:xfrm>
            <a:off x="6372225" y="6232525"/>
            <a:ext cx="2009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2C5884"/>
                </a:solidFill>
                <a:cs typeface="Arial" panose="020B0604020202020204" pitchFamily="34" charset="0"/>
              </a:rPr>
              <a:t>Нейронавигация</a:t>
            </a:r>
          </a:p>
        </p:txBody>
      </p:sp>
      <p:sp>
        <p:nvSpPr>
          <p:cNvPr id="20494" name="Text Box 10"/>
          <p:cNvSpPr txBox="1">
            <a:spLocks noChangeArrowheads="1"/>
          </p:cNvSpPr>
          <p:nvPr/>
        </p:nvSpPr>
        <p:spPr bwMode="auto">
          <a:xfrm>
            <a:off x="0" y="393382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2C5884"/>
                </a:solidFill>
                <a:cs typeface="Arial" panose="020B0604020202020204" pitchFamily="34" charset="0"/>
              </a:rPr>
              <a:t>Микрохирургическая техника</a:t>
            </a:r>
          </a:p>
        </p:txBody>
      </p:sp>
      <p:sp>
        <p:nvSpPr>
          <p:cNvPr id="20495" name="Text Box 10"/>
          <p:cNvSpPr txBox="1">
            <a:spLocks noChangeArrowheads="1"/>
          </p:cNvSpPr>
          <p:nvPr/>
        </p:nvSpPr>
        <p:spPr bwMode="auto">
          <a:xfrm>
            <a:off x="1071563" y="6072188"/>
            <a:ext cx="18716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2C5884"/>
                </a:solidFill>
                <a:cs typeface="Arial" panose="020B0604020202020204" pitchFamily="34" charset="0"/>
              </a:rPr>
              <a:t>Эндоскопические операции</a:t>
            </a:r>
          </a:p>
        </p:txBody>
      </p:sp>
      <p:sp>
        <p:nvSpPr>
          <p:cNvPr id="20496" name="Text Box 10"/>
          <p:cNvSpPr txBox="1">
            <a:spLocks noChangeArrowheads="1"/>
          </p:cNvSpPr>
          <p:nvPr/>
        </p:nvSpPr>
        <p:spPr bwMode="auto">
          <a:xfrm>
            <a:off x="971550" y="1844675"/>
            <a:ext cx="210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ru-RU" sz="1400" b="1">
                <a:solidFill>
                  <a:srgbClr val="2C5884"/>
                </a:solidFill>
                <a:cs typeface="Arial" panose="020B0604020202020204" pitchFamily="34" charset="0"/>
              </a:rPr>
              <a:t>Нейровизуализация</a:t>
            </a:r>
          </a:p>
        </p:txBody>
      </p:sp>
      <p:sp>
        <p:nvSpPr>
          <p:cNvPr id="20497" name="Text Box 10"/>
          <p:cNvSpPr txBox="1">
            <a:spLocks noChangeArrowheads="1"/>
          </p:cNvSpPr>
          <p:nvPr/>
        </p:nvSpPr>
        <p:spPr bwMode="auto">
          <a:xfrm>
            <a:off x="3924300" y="4786313"/>
            <a:ext cx="1584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ru-RU" sz="1400" b="1">
                <a:solidFill>
                  <a:srgbClr val="2C5884"/>
                </a:solidFill>
                <a:cs typeface="Arial" panose="020B0604020202020204" pitchFamily="34" charset="0"/>
              </a:rPr>
              <a:t>Стереотаксис</a:t>
            </a:r>
          </a:p>
        </p:txBody>
      </p:sp>
      <p:sp>
        <p:nvSpPr>
          <p:cNvPr id="20498" name="Text Box 10"/>
          <p:cNvSpPr txBox="1">
            <a:spLocks noChangeArrowheads="1"/>
          </p:cNvSpPr>
          <p:nvPr/>
        </p:nvSpPr>
        <p:spPr bwMode="auto">
          <a:xfrm>
            <a:off x="6156325" y="1916113"/>
            <a:ext cx="18716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ru-RU" sz="1400" b="1">
                <a:solidFill>
                  <a:srgbClr val="2C5884"/>
                </a:solidFill>
                <a:cs typeface="Arial" panose="020B0604020202020204" pitchFamily="34" charset="0"/>
              </a:rPr>
              <a:t>Нейромониторинг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4" cstate="print">
            <a:extLst/>
          </a:blip>
          <a:srcRect/>
          <a:stretch>
            <a:fillRect/>
          </a:stretch>
        </p:blipFill>
        <p:spPr bwMode="auto">
          <a:xfrm>
            <a:off x="3428992" y="5052430"/>
            <a:ext cx="2320910" cy="1805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0500" name="Text Box 10"/>
          <p:cNvSpPr txBox="1">
            <a:spLocks noChangeArrowheads="1"/>
          </p:cNvSpPr>
          <p:nvPr/>
        </p:nvSpPr>
        <p:spPr bwMode="auto">
          <a:xfrm>
            <a:off x="3635375" y="1611313"/>
            <a:ext cx="2016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ru-RU" sz="1400" b="1">
                <a:solidFill>
                  <a:srgbClr val="2C5884"/>
                </a:solidFill>
                <a:cs typeface="Arial" panose="020B0604020202020204" pitchFamily="34" charset="0"/>
              </a:rPr>
              <a:t>Нейрофизиология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0_19146_741df195_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90" y="1959143"/>
            <a:ext cx="1857388" cy="2150433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32772" name="Picture 6" descr="149471_hZj3YL7if7_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4425960"/>
            <a:ext cx="1916103" cy="219171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32773" name="Picture 7" descr="VS_VMA_1-03-2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2000281" cy="1499981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5780" y="1659089"/>
            <a:ext cx="236795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Военно-медицинская академия</a:t>
            </a:r>
          </a:p>
        </p:txBody>
      </p:sp>
      <p:sp>
        <p:nvSpPr>
          <p:cNvPr id="139274" name="Text Box 10"/>
          <p:cNvSpPr txBox="1">
            <a:spLocks noChangeArrowheads="1"/>
          </p:cNvSpPr>
          <p:nvPr/>
        </p:nvSpPr>
        <p:spPr bwMode="auto">
          <a:xfrm>
            <a:off x="256758" y="6569358"/>
            <a:ext cx="181492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РНХИ им. А.Л. Поленова</a:t>
            </a:r>
          </a:p>
        </p:txBody>
      </p:sp>
      <p:sp>
        <p:nvSpPr>
          <p:cNvPr id="139275" name="Text Box 11"/>
          <p:cNvSpPr txBox="1">
            <a:spLocks noChangeArrowheads="1"/>
          </p:cNvSpPr>
          <p:nvPr/>
        </p:nvSpPr>
        <p:spPr bwMode="auto">
          <a:xfrm>
            <a:off x="330388" y="4121366"/>
            <a:ext cx="171874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НИИ им. Н.Н. Бурденко</a:t>
            </a:r>
          </a:p>
        </p:txBody>
      </p:sp>
      <p:sp>
        <p:nvSpPr>
          <p:cNvPr id="22537" name="Text Box 12"/>
          <p:cNvSpPr txBox="1">
            <a:spLocks noChangeArrowheads="1"/>
          </p:cNvSpPr>
          <p:nvPr/>
        </p:nvSpPr>
        <p:spPr bwMode="auto">
          <a:xfrm>
            <a:off x="4477114" y="6249845"/>
            <a:ext cx="19005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3366"/>
                </a:solidFill>
              </a:rPr>
              <a:t>Нейрохирургическая клиника</a:t>
            </a:r>
            <a:r>
              <a:rPr lang="en-US" sz="1000" b="1" dirty="0">
                <a:solidFill>
                  <a:srgbClr val="003366"/>
                </a:solidFill>
              </a:rPr>
              <a:t> </a:t>
            </a:r>
            <a:r>
              <a:rPr lang="ru-RU" sz="1000" b="1" dirty="0">
                <a:solidFill>
                  <a:srgbClr val="003366"/>
                </a:solidFill>
              </a:rPr>
              <a:t>Йельского университета</a:t>
            </a:r>
          </a:p>
        </p:txBody>
      </p:sp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2328" y="1959143"/>
            <a:ext cx="1498119" cy="1228124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287002" y="3208316"/>
            <a:ext cx="1937556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Университетская нейрохирургическая клиника, г. Берн</a:t>
            </a:r>
          </a:p>
        </p:txBody>
      </p:sp>
      <p:pic>
        <p:nvPicPr>
          <p:cNvPr id="13" name="Picture 5" descr="нюрнберг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93680" y="4554725"/>
            <a:ext cx="2430190" cy="171451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22542" name="Rectangle 10"/>
          <p:cNvSpPr>
            <a:spLocks noChangeArrowheads="1"/>
          </p:cNvSpPr>
          <p:nvPr/>
        </p:nvSpPr>
        <p:spPr bwMode="auto">
          <a:xfrm>
            <a:off x="6550887" y="6300356"/>
            <a:ext cx="25669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b="1" dirty="0">
                <a:solidFill>
                  <a:srgbClr val="003366"/>
                </a:solidFill>
              </a:rPr>
              <a:t>Муниципальная клиника, г. Нюрнберг</a:t>
            </a:r>
          </a:p>
        </p:txBody>
      </p:sp>
      <p:sp>
        <p:nvSpPr>
          <p:cNvPr id="22544" name="Rectangle 9"/>
          <p:cNvSpPr>
            <a:spLocks noChangeArrowheads="1"/>
          </p:cNvSpPr>
          <p:nvPr/>
        </p:nvSpPr>
        <p:spPr bwMode="auto">
          <a:xfrm>
            <a:off x="6484722" y="2062677"/>
            <a:ext cx="26993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3366"/>
                </a:solidFill>
              </a:rPr>
              <a:t>Университетская нейрохирургическая</a:t>
            </a:r>
          </a:p>
          <a:p>
            <a:r>
              <a:rPr lang="ru-RU" sz="1000" b="1" dirty="0">
                <a:solidFill>
                  <a:srgbClr val="003366"/>
                </a:solidFill>
              </a:rPr>
              <a:t> клиника, г. Мемфис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8" cstate="print"/>
          <a:srcRect l="1326" r="1326"/>
          <a:stretch/>
        </p:blipFill>
        <p:spPr bwMode="auto">
          <a:xfrm>
            <a:off x="2195736" y="3785396"/>
            <a:ext cx="1831611" cy="2312177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22546" name="Rectangle 11"/>
          <p:cNvSpPr>
            <a:spLocks noChangeArrowheads="1"/>
          </p:cNvSpPr>
          <p:nvPr/>
        </p:nvSpPr>
        <p:spPr bwMode="auto">
          <a:xfrm>
            <a:off x="1970175" y="6133808"/>
            <a:ext cx="23574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3366"/>
                </a:solidFill>
              </a:rPr>
              <a:t>Университетская  </a:t>
            </a:r>
          </a:p>
          <a:p>
            <a:pPr algn="ctr"/>
            <a:r>
              <a:rPr lang="ru-RU" sz="1000" b="1" dirty="0">
                <a:solidFill>
                  <a:srgbClr val="003366"/>
                </a:solidFill>
              </a:rPr>
              <a:t>Нейрохирургическая клиника, </a:t>
            </a:r>
          </a:p>
          <a:p>
            <a:pPr algn="ctr"/>
            <a:r>
              <a:rPr lang="ru-RU" sz="1000" b="1" dirty="0">
                <a:solidFill>
                  <a:srgbClr val="003366"/>
                </a:solidFill>
              </a:rPr>
              <a:t>г. </a:t>
            </a:r>
            <a:r>
              <a:rPr lang="ru-RU" sz="1000" b="1" dirty="0" err="1">
                <a:solidFill>
                  <a:srgbClr val="003366"/>
                </a:solidFill>
              </a:rPr>
              <a:t>Баффало</a:t>
            </a:r>
            <a:endParaRPr lang="ru-RU" sz="1000" b="1" dirty="0">
              <a:solidFill>
                <a:srgbClr val="003366"/>
              </a:solidFill>
            </a:endParaRPr>
          </a:p>
        </p:txBody>
      </p:sp>
      <p:sp>
        <p:nvSpPr>
          <p:cNvPr id="22547" name="Text Box 10"/>
          <p:cNvSpPr txBox="1">
            <a:spLocks noChangeArrowheads="1"/>
          </p:cNvSpPr>
          <p:nvPr/>
        </p:nvSpPr>
        <p:spPr bwMode="auto">
          <a:xfrm>
            <a:off x="275568" y="266639"/>
            <a:ext cx="809299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3366"/>
                </a:solidFill>
              </a:rPr>
              <a:t>Обучение в ведущих </a:t>
            </a:r>
          </a:p>
          <a:p>
            <a:pPr algn="ctr"/>
            <a:r>
              <a:rPr lang="ru-RU" sz="2000" b="1" dirty="0">
                <a:solidFill>
                  <a:srgbClr val="003366"/>
                </a:solidFill>
              </a:rPr>
              <a:t>отечественных и </a:t>
            </a:r>
          </a:p>
          <a:p>
            <a:pPr algn="ctr"/>
            <a:r>
              <a:rPr lang="ru-RU" sz="2000" b="1" dirty="0">
                <a:solidFill>
                  <a:srgbClr val="003366"/>
                </a:solidFill>
              </a:rPr>
              <a:t>зарубежных </a:t>
            </a:r>
          </a:p>
          <a:p>
            <a:pPr algn="ctr"/>
            <a:r>
              <a:rPr lang="ru-RU" sz="2000" b="1" dirty="0">
                <a:solidFill>
                  <a:srgbClr val="003366"/>
                </a:solidFill>
              </a:rPr>
              <a:t>нейрохирургических</a:t>
            </a:r>
          </a:p>
          <a:p>
            <a:pPr algn="ctr"/>
            <a:r>
              <a:rPr lang="ru-RU" sz="2000" b="1" dirty="0">
                <a:solidFill>
                  <a:srgbClr val="003366"/>
                </a:solidFill>
              </a:rPr>
              <a:t>клиниках</a:t>
            </a:r>
          </a:p>
        </p:txBody>
      </p:sp>
      <p:pic>
        <p:nvPicPr>
          <p:cNvPr id="20" name="Picture 7" descr="P3200070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4027347" y="1959143"/>
            <a:ext cx="2421114" cy="1816291"/>
          </a:xfrm>
          <a:prstGeom prst="rect">
            <a:avLst/>
          </a:prstGeom>
          <a:ln>
            <a:noFill/>
          </a:ln>
          <a:effectLst>
            <a:softEdge rad="0"/>
          </a:effectLst>
          <a:extLst/>
        </p:spPr>
      </p:pic>
      <p:sp>
        <p:nvSpPr>
          <p:cNvPr id="22549" name="Rectangle 8"/>
          <p:cNvSpPr>
            <a:spLocks noChangeArrowheads="1"/>
          </p:cNvSpPr>
          <p:nvPr/>
        </p:nvSpPr>
        <p:spPr bwMode="auto">
          <a:xfrm>
            <a:off x="3989521" y="3773499"/>
            <a:ext cx="250187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3366"/>
                </a:solidFill>
              </a:rPr>
              <a:t>Госпиталь Университета, </a:t>
            </a:r>
            <a:r>
              <a:rPr lang="ru-RU" sz="1000" b="1" dirty="0" err="1">
                <a:solidFill>
                  <a:srgbClr val="003366"/>
                </a:solidFill>
              </a:rPr>
              <a:t>г.Женева</a:t>
            </a:r>
            <a:endParaRPr lang="ru-RU" sz="1000" b="1" dirty="0">
              <a:solidFill>
                <a:srgbClr val="003366"/>
              </a:solidFill>
            </a:endParaRPr>
          </a:p>
        </p:txBody>
      </p:sp>
      <p:pic>
        <p:nvPicPr>
          <p:cNvPr id="2052" name="Picture 4" descr="http://healthyeatingright.us/wp-content/uploads/2016/02/University-of-Pittsburgh-Medical-Cente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72" y="2689619"/>
            <a:ext cx="2440898" cy="121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6484722" y="4033610"/>
            <a:ext cx="27401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3366"/>
                </a:solidFill>
              </a:rPr>
              <a:t>Университетская клиника г. </a:t>
            </a:r>
            <a:r>
              <a:rPr lang="ru-RU" sz="1000" b="1" dirty="0" err="1">
                <a:solidFill>
                  <a:srgbClr val="003366"/>
                </a:solidFill>
              </a:rPr>
              <a:t>Питтсбург</a:t>
            </a:r>
            <a:endParaRPr lang="ru-RU" sz="1000" b="1" dirty="0">
              <a:solidFill>
                <a:srgbClr val="003366"/>
              </a:solidFill>
            </a:endParaRPr>
          </a:p>
        </p:txBody>
      </p:sp>
      <p:sp>
        <p:nvSpPr>
          <p:cNvPr id="2" name="AutoShape 2" descr="https://ctmirror.org/files/2016/12/yale-new-haven-hospital-3-1170x87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763" y="4604326"/>
            <a:ext cx="2131124" cy="158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Documents and Settings\nh_pichugin\Рабочий стол\kkk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726" y="498076"/>
            <a:ext cx="2476897" cy="137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4984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702</Words>
  <Application>Microsoft Macintosh PowerPoint</Application>
  <PresentationFormat>Экран (4:3)</PresentationFormat>
  <Paragraphs>145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Тема Office</vt:lpstr>
      <vt:lpstr>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GlebDa</dc:creator>
  <cp:lastModifiedBy>Gleb Danilov</cp:lastModifiedBy>
  <cp:revision>83</cp:revision>
  <cp:lastPrinted>2018-11-22T09:46:47Z</cp:lastPrinted>
  <dcterms:created xsi:type="dcterms:W3CDTF">2013-05-11T11:02:29Z</dcterms:created>
  <dcterms:modified xsi:type="dcterms:W3CDTF">2018-11-29T05:09:29Z</dcterms:modified>
</cp:coreProperties>
</file>