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76" r:id="rId9"/>
    <p:sldId id="266" r:id="rId10"/>
    <p:sldId id="267" r:id="rId11"/>
    <p:sldId id="269" r:id="rId12"/>
    <p:sldId id="271" r:id="rId13"/>
    <p:sldId id="273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0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B8C7-01AF-434E-95AA-479274CACAF6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B9C1-D432-40D9-B886-837A96D4F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02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B8C7-01AF-434E-95AA-479274CACAF6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B9C1-D432-40D9-B886-837A96D4F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73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B8C7-01AF-434E-95AA-479274CACAF6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B9C1-D432-40D9-B886-837A96D4F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61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B8C7-01AF-434E-95AA-479274CACAF6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B9C1-D432-40D9-B886-837A96D4F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2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B8C7-01AF-434E-95AA-479274CACAF6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B9C1-D432-40D9-B886-837A96D4F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08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B8C7-01AF-434E-95AA-479274CACAF6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B9C1-D432-40D9-B886-837A96D4F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03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B8C7-01AF-434E-95AA-479274CACAF6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B9C1-D432-40D9-B886-837A96D4F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748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B8C7-01AF-434E-95AA-479274CACAF6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B9C1-D432-40D9-B886-837A96D4F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65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B8C7-01AF-434E-95AA-479274CACAF6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B9C1-D432-40D9-B886-837A96D4F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5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B8C7-01AF-434E-95AA-479274CACAF6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B9C1-D432-40D9-B886-837A96D4F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57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B8C7-01AF-434E-95AA-479274CACAF6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B9C1-D432-40D9-B886-837A96D4F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46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3B8C7-01AF-434E-95AA-479274CACAF6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9B9C1-D432-40D9-B886-837A96D4F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6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-108586"/>
            <a:ext cx="7379081" cy="696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853" y="152373"/>
            <a:ext cx="7618690" cy="645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103" y="365125"/>
            <a:ext cx="10027697" cy="644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98" y="1042737"/>
            <a:ext cx="11738012" cy="46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642" y="302483"/>
            <a:ext cx="7839171" cy="621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073" y="0"/>
            <a:ext cx="9978190" cy="680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54" y="577516"/>
            <a:ext cx="11208798" cy="548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974311"/>
            <a:ext cx="11460964" cy="50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285" y="1028235"/>
            <a:ext cx="4359442" cy="5629238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Эритробласт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проэритробласт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20-25 мкм. Высокое ядерно-цитоплазматическое соотношение, округлая форма ядра, нежно-сетчатая структура хроматина. Содержит 1-3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нуклеолы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имеет узкий ободок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базофильной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цитоплазмы.</a:t>
            </a:r>
          </a:p>
          <a:p>
            <a:pPr algn="just"/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Пронормобласт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отличается от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эритробласта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меньшим размеров, отсутствием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ядре и наличием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перинуклеарной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зоны просветления.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380" y="322383"/>
            <a:ext cx="5343779" cy="600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505" y="221414"/>
            <a:ext cx="11823032" cy="223302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Эритробласт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(нормобласт)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базофильный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диаметр 16-18 мкм. Ядро округлой формы, насыщенно-фиолетового цвета, расположено центрально, не содержит ядрышек. Хроматин имеет характерную структуру в виде спиц в колесе. Цитоплазма обычно синего цвета, небольшим ободком окружаем ядро.</a:t>
            </a:r>
          </a:p>
          <a:p>
            <a:pPr algn="just"/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Эритробласт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(нормобласт)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полихроматофильный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8-12 мкм. Ядро темно-фиолетового цвета, расположено центрально или эксцентрично, с четкой колесовидной структурой хроматина. Цитоплазма широкая, серовато-голубого цвета.</a:t>
            </a:r>
          </a:p>
          <a:p>
            <a:pPr algn="just"/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Эритробласт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(нормобласт)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оксифильный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8-11 мкм. Ядро темно-фиолетовое,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пикнотичное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(«вишневая косточка»), расположено немного эксцентрично. Цитоплазма бледно-розового цвета.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5" y="2454442"/>
            <a:ext cx="6423390" cy="36094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721" y="2363347"/>
            <a:ext cx="4506684" cy="449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948" y="381835"/>
            <a:ext cx="10515600" cy="1831975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Ретикулоцит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незрелый эритроцит с зернисто-сетчатой субстанцией, выявляемой при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суправитальной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окраске (брил.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еленый), вначале в виде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глыбок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затем, по мере созревания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ретикулоцитов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виде клубков, сеточки или отдельных пылинок. Это агрегаты из митохондрий, рибосом, остатков ЭПР.</a:t>
            </a:r>
          </a:p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средний диаметр 7,8 мкм. В окрашенных мазках – диск с центральным просветление (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пеллор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48" y="2596661"/>
            <a:ext cx="5332029" cy="28835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977" y="2596661"/>
            <a:ext cx="5902336" cy="309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674" y="988987"/>
            <a:ext cx="6470114" cy="48553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440" y="1844842"/>
            <a:ext cx="5525906" cy="375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208" y="405331"/>
            <a:ext cx="9729720" cy="59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79" y="818147"/>
            <a:ext cx="10282121" cy="534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214</Words>
  <Application>Microsoft Office PowerPoint</Application>
  <PresentationFormat>Широкоэкранный</PresentationFormat>
  <Paragraphs>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Гематология</dc:title>
  <dc:creator>HomeNET</dc:creator>
  <cp:lastModifiedBy>HomeNET</cp:lastModifiedBy>
  <cp:revision>7</cp:revision>
  <dcterms:created xsi:type="dcterms:W3CDTF">2025-04-21T09:28:20Z</dcterms:created>
  <dcterms:modified xsi:type="dcterms:W3CDTF">2026-01-29T10:28:00Z</dcterms:modified>
</cp:coreProperties>
</file>