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5377775" y="1643297"/>
            <a:ext cx="3766225" cy="2402747"/>
          </a:xfrm>
        </p:spPr>
        <p:txBody>
          <a:bodyPr>
            <a:normAutofit/>
          </a:bodyPr>
          <a:p>
            <a:r>
              <a:rPr altLang="en-US" sz="3200" lang="ru-RU">
                <a:solidFill>
                  <a:srgbClr val="C0C0C0"/>
                </a:solidFill>
              </a:rPr>
              <a:t>Применение</a:t>
            </a:r>
            <a:r>
              <a:rPr altLang="en-US" sz="3200" lang="en-US">
                <a:solidFill>
                  <a:srgbClr val="C0C0C0"/>
                </a:solidFill>
              </a:rPr>
              <a:t> а</a:t>
            </a:r>
            <a:r>
              <a:rPr altLang="en-US" sz="3200" lang="ru-RU">
                <a:solidFill>
                  <a:srgbClr val="C0C0C0"/>
                </a:solidFill>
              </a:rPr>
              <a:t>д</a:t>
            </a:r>
            <a:r>
              <a:rPr altLang="en-US" sz="3200" lang="ru-RU">
                <a:solidFill>
                  <a:srgbClr val="C0C0C0"/>
                </a:solidFill>
              </a:rPr>
              <a:t>д</a:t>
            </a:r>
            <a:r>
              <a:rPr altLang="en-US" sz="3200" lang="ru-RU">
                <a:solidFill>
                  <a:srgbClr val="C0C0C0"/>
                </a:solidFill>
              </a:rPr>
              <a:t>и</a:t>
            </a:r>
            <a:r>
              <a:rPr altLang="en-US" sz="3200" lang="ru-RU">
                <a:solidFill>
                  <a:srgbClr val="C0C0C0"/>
                </a:solidFill>
              </a:rPr>
              <a:t>т</a:t>
            </a:r>
            <a:r>
              <a:rPr altLang="en-US" sz="3200" lang="ru-RU">
                <a:solidFill>
                  <a:srgbClr val="C0C0C0"/>
                </a:solidFill>
              </a:rPr>
              <a:t>и</a:t>
            </a:r>
            <a:r>
              <a:rPr altLang="en-US" sz="3200" lang="ru-RU">
                <a:solidFill>
                  <a:srgbClr val="C0C0C0"/>
                </a:solidFill>
              </a:rPr>
              <a:t>в</a:t>
            </a:r>
            <a:r>
              <a:rPr altLang="en-US" sz="3200" lang="ru-RU">
                <a:solidFill>
                  <a:srgbClr val="C0C0C0"/>
                </a:solidFill>
              </a:rPr>
              <a:t>н</a:t>
            </a:r>
            <a:r>
              <a:rPr altLang="en-US" sz="3200" lang="ru-RU">
                <a:solidFill>
                  <a:srgbClr val="C0C0C0"/>
                </a:solidFill>
              </a:rPr>
              <a:t>ы</a:t>
            </a:r>
            <a:r>
              <a:rPr altLang="en-US" sz="3200" lang="ru-RU">
                <a:solidFill>
                  <a:srgbClr val="C0C0C0"/>
                </a:solidFill>
              </a:rPr>
              <a:t>х</a:t>
            </a:r>
            <a:r>
              <a:rPr altLang="en-US" sz="3200" lang="en-US">
                <a:solidFill>
                  <a:srgbClr val="C0C0C0"/>
                </a:solidFill>
              </a:rPr>
              <a:t> </a:t>
            </a:r>
            <a:r>
              <a:rPr altLang="en-US" sz="3200" lang="ru-RU">
                <a:solidFill>
                  <a:srgbClr val="C0C0C0"/>
                </a:solidFill>
              </a:rPr>
              <a:t>т</a:t>
            </a:r>
            <a:r>
              <a:rPr altLang="en-US" sz="3200" lang="ru-RU">
                <a:solidFill>
                  <a:srgbClr val="C0C0C0"/>
                </a:solidFill>
              </a:rPr>
              <a:t>е</a:t>
            </a:r>
            <a:r>
              <a:rPr altLang="en-US" sz="3200" lang="ru-RU">
                <a:solidFill>
                  <a:srgbClr val="C0C0C0"/>
                </a:solidFill>
              </a:rPr>
              <a:t>х</a:t>
            </a:r>
            <a:r>
              <a:rPr altLang="en-US" sz="3200" lang="ru-RU">
                <a:solidFill>
                  <a:srgbClr val="C0C0C0"/>
                </a:solidFill>
              </a:rPr>
              <a:t>н</a:t>
            </a:r>
            <a:r>
              <a:rPr altLang="en-US" sz="3200" lang="ru-RU">
                <a:solidFill>
                  <a:srgbClr val="C0C0C0"/>
                </a:solidFill>
              </a:rPr>
              <a:t>о</a:t>
            </a:r>
            <a:r>
              <a:rPr altLang="en-US" sz="3200" lang="ru-RU">
                <a:solidFill>
                  <a:srgbClr val="C0C0C0"/>
                </a:solidFill>
              </a:rPr>
              <a:t>логий </a:t>
            </a:r>
            <a:r>
              <a:rPr altLang="en-US" sz="3200" lang="ru-RU">
                <a:solidFill>
                  <a:srgbClr val="C0C0C0"/>
                </a:solidFill>
              </a:rPr>
              <a:t>в</a:t>
            </a:r>
            <a:r>
              <a:rPr altLang="en-US" sz="3200" lang="en-US">
                <a:solidFill>
                  <a:srgbClr val="C0C0C0"/>
                </a:solidFill>
              </a:rPr>
              <a:t> </a:t>
            </a:r>
            <a:r>
              <a:rPr altLang="en-US" sz="3200" lang="ru-RU">
                <a:solidFill>
                  <a:srgbClr val="C0C0C0"/>
                </a:solidFill>
              </a:rPr>
              <a:t>нейрохирургии </a:t>
            </a:r>
            <a:endParaRPr altLang="en-US" sz="3200" lang="ru-RU">
              <a:solidFill>
                <a:srgbClr val="C0C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п</a:t>
            </a:r>
            <a:r>
              <a:rPr altLang="en-US" lang="ru-RU"/>
              <a:t>ерационное </a:t>
            </a:r>
            <a:r>
              <a:rPr altLang="en-US" lang="ru-RU"/>
              <a:t>планирование </a:t>
            </a:r>
            <a:endParaRPr lang="ru-RU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64378" y="2338341"/>
            <a:ext cx="8415245" cy="3941573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и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е 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ru-RU"/>
              <a:t>п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т</a:t>
            </a:r>
            <a:r>
              <a:rPr altLang="en-US" lang="ru-RU"/>
              <a:t>ы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75992"/>
            <a:ext cx="4851368" cy="2426300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3417" y="2771883"/>
            <a:ext cx="9117166" cy="3853853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812335" y="175992"/>
            <a:ext cx="4331664" cy="2419234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А</a:t>
            </a:r>
            <a:r>
              <a:rPr altLang="en-US" lang="ru-RU"/>
              <a:t>к</a:t>
            </a:r>
            <a:r>
              <a:rPr altLang="en-US" lang="ru-RU"/>
              <a:t>т</a:t>
            </a:r>
            <a:r>
              <a:rPr altLang="en-US" lang="ru-RU"/>
              <a:t>у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сть</a:t>
            </a:r>
            <a:endParaRPr lang="ru-RU"/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lang="ru-RU"/>
              <a:t>В последние годы технология трёхмерной печати стала революционным инструментом, особенно в сфере здравоохранения, открывая беспрецедентные возможности в нейрохирургии. В этом 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к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я</a:t>
            </a:r>
            <a:r>
              <a:rPr altLang="en-US" lang="en-US"/>
              <a:t> 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с</a:t>
            </a:r>
            <a:r>
              <a:rPr altLang="en-US" lang="ru-RU"/>
              <a:t>к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ю</a:t>
            </a:r>
            <a:r>
              <a:rPr altLang="en-US" lang="en-US"/>
              <a:t> </a:t>
            </a:r>
            <a:r>
              <a:rPr altLang="en-US" lang="ru-RU"/>
              <a:t>различные способы применения 3D-печати в нейрохирургии</a:t>
            </a:r>
            <a:r>
              <a:rPr altLang="en-US" lang="en-US"/>
              <a:t>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О</a:t>
            </a:r>
            <a:r>
              <a:rPr altLang="en-US" lang="ru-RU"/>
              <a:t>с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н</a:t>
            </a:r>
            <a:r>
              <a:rPr altLang="en-US" lang="ru-RU"/>
              <a:t>ы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з</a:t>
            </a:r>
            <a:r>
              <a:rPr altLang="en-US" lang="ru-RU"/>
              <a:t>а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ru-RU"/>
              <a:t>ч</a:t>
            </a:r>
            <a:r>
              <a:rPr altLang="en-US" lang="ru-RU"/>
              <a:t>и</a:t>
            </a:r>
            <a:endParaRPr lang="ru-RU"/>
          </a:p>
        </p:txBody>
      </p:sp>
      <p:sp>
        <p:nvSpPr>
          <p:cNvPr id="1048595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е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п</a:t>
            </a:r>
            <a:r>
              <a:rPr altLang="en-US" lang="ru-RU"/>
              <a:t>е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ц</a:t>
            </a:r>
            <a:r>
              <a:rPr altLang="en-US" lang="ru-RU"/>
              <a:t>ионно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ие</a:t>
            </a:r>
            <a:endParaRPr lang="ru-RU"/>
          </a:p>
          <a:p>
            <a:r>
              <a:rPr altLang="en-US" lang="ru-RU"/>
              <a:t>С</a:t>
            </a:r>
            <a:r>
              <a:rPr altLang="en-US" lang="ru-RU"/>
              <a:t>о</a:t>
            </a:r>
            <a:r>
              <a:rPr altLang="en-US" lang="ru-RU"/>
              <a:t>з</a:t>
            </a:r>
            <a:r>
              <a:rPr altLang="en-US" lang="ru-RU"/>
              <a:t>д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д</a:t>
            </a:r>
            <a:r>
              <a:rPr altLang="en-US" lang="ru-RU"/>
              <a:t>и</a:t>
            </a:r>
            <a:r>
              <a:rPr altLang="en-US" lang="ru-RU"/>
              <a:t>в</a:t>
            </a:r>
            <a:r>
              <a:rPr altLang="en-US" lang="ru-RU"/>
              <a:t>и</a:t>
            </a:r>
            <a:r>
              <a:rPr altLang="en-US" lang="ru-RU"/>
              <a:t>д</a:t>
            </a:r>
            <a:r>
              <a:rPr altLang="en-US" lang="ru-RU"/>
              <a:t>у</a:t>
            </a:r>
            <a:r>
              <a:rPr altLang="en-US" lang="ru-RU"/>
              <a:t>а</a:t>
            </a:r>
            <a:r>
              <a:rPr altLang="en-US" lang="ru-RU"/>
              <a:t>л</a:t>
            </a:r>
            <a:r>
              <a:rPr altLang="en-US" lang="ru-RU"/>
              <a:t>ь</a:t>
            </a:r>
            <a:r>
              <a:rPr altLang="en-US" lang="ru-RU"/>
              <a:t>н</a:t>
            </a:r>
            <a:r>
              <a:rPr altLang="en-US" lang="ru-RU"/>
              <a:t>х 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ru-RU"/>
              <a:t>п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в</a:t>
            </a:r>
            <a:endParaRPr lang="ru-RU"/>
          </a:p>
          <a:p>
            <a:r>
              <a:rPr altLang="en-US" lang="ru-RU"/>
              <a:t>С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ru-RU"/>
              <a:t>у</a:t>
            </a:r>
            <a:r>
              <a:rPr altLang="en-US" lang="ru-RU"/>
              <a:t>л</a:t>
            </a:r>
            <a:r>
              <a:rPr altLang="en-US" lang="ru-RU"/>
              <a:t>я</a:t>
            </a:r>
            <a:r>
              <a:rPr altLang="en-US" lang="ru-RU"/>
              <a:t>ц</a:t>
            </a:r>
            <a:r>
              <a:rPr altLang="en-US" lang="ru-RU"/>
              <a:t>и</a:t>
            </a:r>
            <a:r>
              <a:rPr altLang="en-US" lang="ru-RU"/>
              <a:t>о</a:t>
            </a:r>
            <a:r>
              <a:rPr altLang="en-US" lang="ru-RU"/>
              <a:t>н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е</a:t>
            </a:r>
            <a:r>
              <a:rPr altLang="en-US" lang="en-US"/>
              <a:t> </a:t>
            </a:r>
            <a:r>
              <a:rPr altLang="en-US" lang="ru-RU"/>
              <a:t>о</a:t>
            </a:r>
            <a:r>
              <a:rPr altLang="en-US" lang="ru-RU"/>
              <a:t>б</a:t>
            </a:r>
            <a:r>
              <a:rPr altLang="en-US" lang="ru-RU"/>
              <a:t>у</a:t>
            </a:r>
            <a:r>
              <a:rPr altLang="en-US" lang="ru-RU"/>
              <a:t>ч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е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B7B6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Т</a:t>
            </a:r>
            <a:r>
              <a:rPr altLang="en-US" lang="ru-RU"/>
              <a:t>е</a:t>
            </a:r>
            <a:r>
              <a:rPr altLang="en-US" lang="ru-RU"/>
              <a:t>х</a:t>
            </a:r>
            <a:r>
              <a:rPr altLang="en-US" lang="ru-RU"/>
              <a:t>н</a:t>
            </a:r>
            <a:r>
              <a:rPr altLang="en-US" lang="ru-RU"/>
              <a:t>о</a:t>
            </a:r>
            <a:r>
              <a:rPr altLang="en-US" lang="ru-RU"/>
              <a:t>л</a:t>
            </a:r>
            <a:r>
              <a:rPr altLang="en-US" lang="ru-RU"/>
              <a:t>о</a:t>
            </a:r>
            <a:r>
              <a:rPr altLang="en-US" lang="ru-RU"/>
              <a:t>г</a:t>
            </a:r>
            <a:r>
              <a:rPr altLang="en-US" lang="ru-RU"/>
              <a:t>и</a:t>
            </a:r>
            <a:r>
              <a:rPr altLang="en-US" lang="ru-RU"/>
              <a:t>и</a:t>
            </a:r>
            <a:r>
              <a:rPr altLang="en-US" lang="en-US"/>
              <a:t> </a:t>
            </a:r>
            <a:r>
              <a:rPr altLang="en-US" lang="ru-RU"/>
              <a:t>п</a:t>
            </a:r>
            <a:r>
              <a:rPr altLang="en-US" lang="ru-RU"/>
              <a:t>е</a:t>
            </a:r>
            <a:r>
              <a:rPr altLang="en-US" lang="ru-RU"/>
              <a:t>ч</a:t>
            </a:r>
            <a:r>
              <a:rPr altLang="en-US" lang="ru-RU"/>
              <a:t>а</a:t>
            </a:r>
            <a:r>
              <a:rPr altLang="en-US" lang="ru-RU"/>
              <a:t>т</a:t>
            </a:r>
            <a:r>
              <a:rPr altLang="en-US" lang="ru-RU"/>
              <a:t>и</a:t>
            </a:r>
            <a:endParaRPr lang="ru-RU"/>
          </a:p>
        </p:txBody>
      </p:sp>
      <p:sp>
        <p:nvSpPr>
          <p:cNvPr id="1048597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F</a:t>
            </a:r>
            <a:r>
              <a:rPr lang="en-US"/>
              <a:t>D</a:t>
            </a:r>
            <a:r>
              <a:rPr lang="en-US"/>
              <a:t>M</a:t>
            </a:r>
            <a:r>
              <a:rPr lang="en-US"/>
              <a:t> </a:t>
            </a:r>
            <a:r>
              <a:rPr altLang="en-US" lang="ru-RU"/>
              <a:t>м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е</a:t>
            </a:r>
            <a:r>
              <a:rPr altLang="en-US" lang="ru-RU"/>
              <a:t>л</a:t>
            </a:r>
            <a:r>
              <a:rPr altLang="en-US" lang="ru-RU"/>
              <a:t>и</a:t>
            </a:r>
            <a:r>
              <a:rPr altLang="en-US" lang="ru-RU"/>
              <a:t>р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ru-RU"/>
              <a:t>а</a:t>
            </a:r>
            <a:r>
              <a:rPr altLang="en-US" lang="ru-RU"/>
              <a:t>ние </a:t>
            </a:r>
            <a:r>
              <a:rPr altLang="en-US" lang="ru-RU"/>
              <a:t>м</a:t>
            </a:r>
            <a:r>
              <a:rPr altLang="en-US" lang="ru-RU"/>
              <a:t>е</a:t>
            </a:r>
            <a:r>
              <a:rPr altLang="en-US" lang="ru-RU"/>
              <a:t>т</a:t>
            </a:r>
            <a:r>
              <a:rPr altLang="en-US" lang="ru-RU"/>
              <a:t>о</a:t>
            </a:r>
            <a:r>
              <a:rPr altLang="en-US" lang="ru-RU"/>
              <a:t>д</a:t>
            </a:r>
            <a:r>
              <a:rPr altLang="en-US" lang="ru-RU"/>
              <a:t>о</a:t>
            </a:r>
            <a:r>
              <a:rPr altLang="en-US" lang="ru-RU"/>
              <a:t>м</a:t>
            </a:r>
            <a:r>
              <a:rPr altLang="en-US" lang="en-US"/>
              <a:t> </a:t>
            </a:r>
            <a:r>
              <a:rPr altLang="en-US" lang="ru-RU"/>
              <a:t>н</a:t>
            </a:r>
            <a:r>
              <a:rPr altLang="en-US" lang="ru-RU"/>
              <a:t>а</a:t>
            </a:r>
            <a:r>
              <a:rPr altLang="en-US" lang="ru-RU"/>
              <a:t>п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в</a:t>
            </a:r>
            <a:r>
              <a:rPr altLang="en-US" lang="ru-RU"/>
              <a:t>л</a:t>
            </a:r>
            <a:r>
              <a:rPr altLang="en-US" lang="ru-RU"/>
              <a:t>е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я</a:t>
            </a:r>
            <a:endParaRPr lang="ru-RU"/>
          </a:p>
          <a:p>
            <a:r>
              <a:rPr lang="en-US"/>
              <a:t>S</a:t>
            </a:r>
            <a:r>
              <a:rPr lang="en-US"/>
              <a:t>L</a:t>
            </a:r>
            <a:r>
              <a:rPr lang="en-US"/>
              <a:t>A</a:t>
            </a:r>
            <a:r>
              <a:rPr lang="en-US"/>
              <a:t> </a:t>
            </a:r>
            <a:r>
              <a:rPr altLang="en-US" lang="ru-RU"/>
              <a:t>стерео</a:t>
            </a:r>
            <a:r>
              <a:rPr altLang="en-US" lang="ru-RU"/>
              <a:t>литография</a:t>
            </a:r>
            <a:endParaRPr lang="ru-RU"/>
          </a:p>
          <a:p>
            <a:r>
              <a:rPr lang="en-US"/>
              <a:t>S</a:t>
            </a:r>
            <a:r>
              <a:rPr lang="en-US"/>
              <a:t>L</a:t>
            </a:r>
            <a:r>
              <a:rPr lang="en-US"/>
              <a:t>S </a:t>
            </a:r>
            <a:r>
              <a:rPr altLang="en-US" lang="ru-RU"/>
              <a:t>селективное</a:t>
            </a:r>
            <a:r>
              <a:rPr altLang="en-US" lang="en-US"/>
              <a:t> </a:t>
            </a:r>
            <a:r>
              <a:rPr altLang="en-US" lang="ru-RU"/>
              <a:t>л</a:t>
            </a:r>
            <a:r>
              <a:rPr altLang="en-US" lang="ru-RU"/>
              <a:t>а</a:t>
            </a:r>
            <a:r>
              <a:rPr altLang="en-US" lang="ru-RU"/>
              <a:t>зерное </a:t>
            </a:r>
            <a:r>
              <a:rPr altLang="en-US" lang="ru-RU"/>
              <a:t>с</a:t>
            </a:r>
            <a:r>
              <a:rPr altLang="en-US" lang="ru-RU"/>
              <a:t>п</a:t>
            </a:r>
            <a:r>
              <a:rPr altLang="en-US" lang="ru-RU"/>
              <a:t>е</a:t>
            </a:r>
            <a:r>
              <a:rPr altLang="en-US" lang="ru-RU"/>
              <a:t>к</a:t>
            </a:r>
            <a:r>
              <a:rPr altLang="en-US" lang="ru-RU"/>
              <a:t>а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е</a:t>
            </a:r>
            <a:endParaRPr lang="ru-RU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326748"/>
            <a:ext cx="9144000" cy="353125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ц</a:t>
            </a:r>
            <a:r>
              <a:rPr altLang="en-US" lang="ru-RU"/>
              <a:t>и</a:t>
            </a:r>
            <a:r>
              <a:rPr altLang="en-US" lang="ru-RU"/>
              <a:t>п </a:t>
            </a:r>
            <a:r>
              <a:rPr altLang="en-US" lang="ru-RU"/>
              <a:t>р</a:t>
            </a:r>
            <a:r>
              <a:rPr altLang="en-US" lang="ru-RU"/>
              <a:t>а</a:t>
            </a:r>
            <a:r>
              <a:rPr altLang="en-US" lang="ru-RU"/>
              <a:t>боты </a:t>
            </a:r>
            <a:r>
              <a:rPr lang="en-US"/>
              <a:t>F</a:t>
            </a:r>
            <a:r>
              <a:rPr lang="en-US"/>
              <a:t>D</a:t>
            </a:r>
            <a:r>
              <a:rPr lang="en-US"/>
              <a:t>M</a:t>
            </a:r>
            <a:endParaRPr lang="ru-RU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48726" y="1690688"/>
            <a:ext cx="5846547" cy="5029308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цип </a:t>
            </a:r>
            <a:r>
              <a:rPr altLang="en-US" lang="ru-RU"/>
              <a:t>работы </a:t>
            </a:r>
            <a:r>
              <a:rPr lang="en-US"/>
              <a:t>S</a:t>
            </a:r>
            <a:r>
              <a:rPr lang="en-US"/>
              <a:t>L</a:t>
            </a:r>
            <a:r>
              <a:rPr lang="en-US"/>
              <a:t>A</a:t>
            </a:r>
            <a:endParaRPr lang="ru-RU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96544" y="1690689"/>
            <a:ext cx="6950912" cy="460096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П</a:t>
            </a:r>
            <a:r>
              <a:rPr altLang="en-US" lang="ru-RU"/>
              <a:t>р</a:t>
            </a:r>
            <a:r>
              <a:rPr altLang="en-US" lang="ru-RU"/>
              <a:t>и</a:t>
            </a:r>
            <a:r>
              <a:rPr altLang="en-US" lang="ru-RU"/>
              <a:t>н</a:t>
            </a:r>
            <a:r>
              <a:rPr altLang="en-US" lang="ru-RU"/>
              <a:t>ц</a:t>
            </a:r>
            <a:r>
              <a:rPr altLang="en-US" lang="ru-RU"/>
              <a:t>и</a:t>
            </a:r>
            <a:r>
              <a:rPr altLang="en-US" lang="ru-RU"/>
              <a:t>п </a:t>
            </a:r>
            <a:r>
              <a:rPr altLang="en-US" lang="ru-RU"/>
              <a:t>работы </a:t>
            </a:r>
            <a:r>
              <a:rPr lang="en-US"/>
              <a:t>S</a:t>
            </a:r>
            <a:r>
              <a:rPr lang="en-US"/>
              <a:t>L</a:t>
            </a:r>
            <a:r>
              <a:rPr lang="en-US"/>
              <a:t>S</a:t>
            </a:r>
            <a:endParaRPr lang="ru-RU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37696" y="1690689"/>
            <a:ext cx="7068607" cy="4701818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ru-RU"/>
              <a:t>О</a:t>
            </a:r>
            <a:r>
              <a:rPr altLang="en-US" lang="ru-RU"/>
              <a:t>т</a:t>
            </a:r>
            <a:r>
              <a:rPr altLang="en-US" lang="en-US"/>
              <a:t> </a:t>
            </a:r>
            <a:r>
              <a:rPr altLang="en-US" lang="ru-RU"/>
              <a:t>с</a:t>
            </a:r>
            <a:r>
              <a:rPr altLang="en-US" lang="ru-RU"/>
              <a:t>н</a:t>
            </a:r>
            <a:r>
              <a:rPr altLang="en-US" lang="ru-RU"/>
              <a:t>и</a:t>
            </a:r>
            <a:r>
              <a:rPr altLang="en-US" lang="ru-RU"/>
              <a:t>м</a:t>
            </a:r>
            <a:r>
              <a:rPr altLang="en-US" lang="ru-RU"/>
              <a:t>к</a:t>
            </a:r>
            <a:r>
              <a:rPr altLang="en-US" lang="ru-RU"/>
              <a:t>о</a:t>
            </a:r>
            <a:r>
              <a:rPr altLang="en-US" lang="ru-RU"/>
              <a:t>в</a:t>
            </a:r>
            <a:r>
              <a:rPr altLang="en-US" lang="en-US"/>
              <a:t> </a:t>
            </a:r>
            <a:r>
              <a:rPr altLang="en-US" lang="ru-RU"/>
              <a:t>к</a:t>
            </a:r>
            <a:r>
              <a:rPr altLang="en-US" lang="en-US"/>
              <a:t> </a:t>
            </a:r>
            <a:r>
              <a:rPr altLang="en-US" lang="en-US"/>
              <a:t>3</a:t>
            </a:r>
            <a:r>
              <a:rPr altLang="en-US" lang="en-US"/>
              <a:t>D</a:t>
            </a:r>
            <a:endParaRPr lang="ru-RU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21781" y="1311260"/>
            <a:ext cx="5300438" cy="5150374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" y="1904612"/>
            <a:ext cx="9144002" cy="3048774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21051182G</dc:creator>
  <dcterms:created xsi:type="dcterms:W3CDTF">2015-05-10T09:36:16Z</dcterms:created>
  <dcterms:modified xsi:type="dcterms:W3CDTF">2026-01-21T12:47:00Z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bd080dec713344ffb5e0f9df7a717710</vt:lpwstr>
  </property>
</Properties>
</file>