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80" r:id="rId5"/>
    <p:sldId id="279" r:id="rId6"/>
    <p:sldId id="278" r:id="rId7"/>
    <p:sldId id="277" r:id="rId8"/>
    <p:sldId id="276" r:id="rId9"/>
    <p:sldId id="272" r:id="rId10"/>
    <p:sldId id="275" r:id="rId11"/>
    <p:sldId id="273" r:id="rId12"/>
    <p:sldId id="271" r:id="rId13"/>
    <p:sldId id="270" r:id="rId14"/>
    <p:sldId id="269" r:id="rId15"/>
    <p:sldId id="283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9" r:id="rId26"/>
    <p:sldId id="258" r:id="rId27"/>
    <p:sldId id="257" r:id="rId28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0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8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2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1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6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3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3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3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F8AD-545D-4F37-9C91-653410C9EC9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BC6C-D2B0-443A-8E53-FDBBAB27A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3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2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4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5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7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9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3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8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3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8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"/>
            <a:ext cx="9144000" cy="51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7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(16:9)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Шакирова Эльза Маратовна</dc:creator>
  <cp:lastModifiedBy>Шакирова Эльза Маратовна</cp:lastModifiedBy>
  <cp:revision>3</cp:revision>
  <dcterms:created xsi:type="dcterms:W3CDTF">2020-04-22T13:38:00Z</dcterms:created>
  <dcterms:modified xsi:type="dcterms:W3CDTF">2020-09-21T11:07:07Z</dcterms:modified>
</cp:coreProperties>
</file>