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72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FFCA5-8F27-4735-AFC3-55B8E744A2D8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52644-7EF2-4029-B43D-CF8CE5125B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FFCA5-8F27-4735-AFC3-55B8E744A2D8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52644-7EF2-4029-B43D-CF8CE5125B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FFCA5-8F27-4735-AFC3-55B8E744A2D8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52644-7EF2-4029-B43D-CF8CE5125B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FFCA5-8F27-4735-AFC3-55B8E744A2D8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52644-7EF2-4029-B43D-CF8CE5125B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FFCA5-8F27-4735-AFC3-55B8E744A2D8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52644-7EF2-4029-B43D-CF8CE5125B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FFCA5-8F27-4735-AFC3-55B8E744A2D8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52644-7EF2-4029-B43D-CF8CE5125B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FFCA5-8F27-4735-AFC3-55B8E744A2D8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52644-7EF2-4029-B43D-CF8CE5125B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FFCA5-8F27-4735-AFC3-55B8E744A2D8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52644-7EF2-4029-B43D-CF8CE5125B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FFCA5-8F27-4735-AFC3-55B8E744A2D8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52644-7EF2-4029-B43D-CF8CE5125B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FFCA5-8F27-4735-AFC3-55B8E744A2D8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52644-7EF2-4029-B43D-CF8CE5125B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FFCA5-8F27-4735-AFC3-55B8E744A2D8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52644-7EF2-4029-B43D-CF8CE5125BD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FFCA5-8F27-4735-AFC3-55B8E744A2D8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52644-7EF2-4029-B43D-CF8CE5125BD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https://online.mospolytech.ru/pluginfile.php/54483/course/overviewfiles/c4c00a94b4aa948e4e5355b222f58a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501008"/>
            <a:ext cx="4032448" cy="3356992"/>
          </a:xfrm>
          <a:prstGeom prst="rect">
            <a:avLst/>
          </a:prstGeom>
          <a:noFill/>
        </p:spPr>
      </p:pic>
      <p:pic>
        <p:nvPicPr>
          <p:cNvPr id="28674" name="Picture 2" descr="https://studizba.com/uploads/high-schools/79-kgmu-78876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63688" cy="17636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0"/>
            <a:ext cx="7772400" cy="1584176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ФГБОУ ВО Казанский ГМУ МЗ РФ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Кафедра психиатрии и медицинской психологии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060848"/>
            <a:ext cx="8280920" cy="2448272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Психологические механизмы адаптации человека к профессиональной деятельности. Виды адаптации. Проблемы адаптации к труду в современных организациях</a:t>
            </a:r>
          </a:p>
          <a:p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0"/>
            <a:ext cx="6491064" cy="1143000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Профессиональная адаптация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Профессиональная адаптация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- это составная компонента общей схемы адаптации, которая включает освоение профессиональных навыков, а также формирование профессионально необходимых качеств личности. </a:t>
            </a: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Профессиональную адаптацию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связывают обычно с начальным этапом профессионально-трудовой деятельности человека. Однако фактически она начинается еще во время обучения профессии, профессионального образования, когда не только усваиваются знания, навыки, правила и нормы поведения, но складывается характерный для работников той или иной профессии стиль жизни</a:t>
            </a:r>
            <a:r>
              <a:rPr lang="ru-RU" dirty="0"/>
              <a:t>.</a:t>
            </a:r>
          </a:p>
        </p:txBody>
      </p:sp>
      <p:pic>
        <p:nvPicPr>
          <p:cNvPr id="4" name="Picture 2" descr="https://studizba.com/uploads/high-schools/79-kgmu-7887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75656" cy="1475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60648"/>
            <a:ext cx="6851104" cy="562074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Психологические механизмы адаптации человека к профессиональной деятельности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По мнению Е. А. Климова, основная задача психологии труда состоит в том, чтобы исследовать и помогать человеку строить оптимальную по мотивации и содержанию профессиональную деятельность. 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Н. С.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Пряжников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общим методом дисциплины считает исследование я развитие субъекта труда. Изучение психологических механизмов адаптации человека к профессиональной деятельности на протяжении всей профессиональной карьеры (то есть в данной организации, на конкретном рабочем месте)</a:t>
            </a:r>
            <a:r>
              <a:rPr lang="ru-RU" b="1" dirty="0"/>
              <a:t>.</a:t>
            </a:r>
            <a:endParaRPr lang="ru-RU" dirty="0"/>
          </a:p>
          <a:p>
            <a:endParaRPr lang="ru-RU" dirty="0"/>
          </a:p>
        </p:txBody>
      </p:sp>
      <p:pic>
        <p:nvPicPr>
          <p:cNvPr id="4" name="Picture 2" descr="https://studizba.com/uploads/high-schools/79-kgmu-7887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75656" cy="1475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skazka-arkhyz.ru/wp-content/uploads/2/b/0/2b0b6224c30243b4fdeba6c7d54fb4fd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01008"/>
            <a:ext cx="5580111" cy="33569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88640"/>
            <a:ext cx="7200800" cy="114300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Психологические механизмы адаптации человека к профессиональной деятельности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3196952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Те или иные аспекты адаптации человека как субъекта к условиям социальной среды традиционно рассматриваются в разных психологических дисциплинах (психологии труда, психологии личности, социальной, психологии развития 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акмеологии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дифференциальной психологии и психофизиологии, социологии и др.). </a:t>
            </a:r>
          </a:p>
          <a:p>
            <a:endParaRPr lang="ru-RU" dirty="0"/>
          </a:p>
        </p:txBody>
      </p:sp>
      <p:pic>
        <p:nvPicPr>
          <p:cNvPr id="4" name="Picture 2" descr="https://studizba.com/uploads/high-schools/79-kgmu-78876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475656" cy="1475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0"/>
            <a:ext cx="7596336" cy="114300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Психологические механизмы адаптации человека к профессиональной деятельности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В 1950-1970-х гг. в отечественной психологии было убедительно доказано, что индивидуальность человека во многом предопределяет своеобразие оптимальных для него способов адаптации, стилей деятельности, адекватность разных режимов работы, обучения и пр..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Учет индивидуальных особенностей человека способствует быстрому освоению профессии, стабильной работе, более высоким профессиональным достижениям. Однако эти ресурсы адаптации пока еще недооцениваются ни в организационной психологии, изучающей совокупность процессов «организационного поведения» человека, ни в других смежных с психологией дисциплинах.</a:t>
            </a:r>
          </a:p>
          <a:p>
            <a:endParaRPr lang="ru-RU" dirty="0"/>
          </a:p>
        </p:txBody>
      </p:sp>
      <p:pic>
        <p:nvPicPr>
          <p:cNvPr id="4" name="Picture 2" descr="https://studizba.com/uploads/high-schools/79-kgmu-7887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75656" cy="1475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6995120" cy="1143000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Психологические механизмы адаптации человека к профессиональной деятельности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44824"/>
            <a:ext cx="8820472" cy="3384376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Адаптацию человека к работе в организации можно рассматривать как динамический процесс постоянного порождения и разрушения ресурсов взаимодействующих субъектов; в масштабе жизнедеятельности отдельного человека — процесс как порождения (профессионализм, мастерство, мудрость,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самоактуализация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самоэффективность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), так и параллельного разрушения его ресурсов (профессиональная деформация личности, физические и психические заболевания).</a:t>
            </a:r>
          </a:p>
          <a:p>
            <a:endParaRPr lang="ru-RU" dirty="0"/>
          </a:p>
        </p:txBody>
      </p:sp>
      <p:pic>
        <p:nvPicPr>
          <p:cNvPr id="4" name="Picture 2" descr="https://studizba.com/uploads/high-schools/79-kgmu-7887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75656" cy="1475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1143000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Психологические механизмы адаптации человека к профессиональной деятельности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00808"/>
            <a:ext cx="8686800" cy="4525963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Состояние вопроса механизмов адаптации человека к труду в организации в современной научной литературе можно свести к следующим положениям.</a:t>
            </a:r>
          </a:p>
          <a:p>
            <a:pPr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1.  Адаптация есть перманентный процесс активного согласования человеком своих индивидуальных особенностей (индивидных, личностных) с условиями внешней среды (требованиями рабочего места, особенностями партнеров, социальных групп, организационной культуры и др.), обеспечивающих успешность его профессиональной деятельности и полноценную личностную самореализацию во всех сферах жизнедеятельности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  <p:pic>
        <p:nvPicPr>
          <p:cNvPr id="4" name="Picture 2" descr="https://studizba.com/uploads/high-schools/79-kgmu-7887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75656" cy="1475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7067128" cy="1143000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Психологические механизмы адаптации человека к профессиональной деятельности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2.  Адаптация человека к труду есть совокупность психологических механизмов, проявляющихся в успешности его профессиональной деятельности, удовлетворенности своим трудом, оптимальной психической и физиологической «цене» результата, согласованности с нормативами деятельности, групповыми нормами, требованиями организационной культуры, взаимодействий с партнерами, проявляющихся как оптимальная профессиональная карьера, в целом отражающая качество согласования «внешних» и «внутренних» условий субъекта, его полноценную самореализацию в разных сферах жизнедеятельности.</a:t>
            </a:r>
          </a:p>
          <a:p>
            <a:endParaRPr lang="ru-RU" dirty="0"/>
          </a:p>
        </p:txBody>
      </p:sp>
      <p:pic>
        <p:nvPicPr>
          <p:cNvPr id="4" name="Picture 2" descr="https://studizba.com/uploads/high-schools/79-kgmu-7887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75656" cy="1475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1143000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Психологические механизмы адаптации человека к профессиональной деятельности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3.  Адаптация являет собой фазовый процесс периодических изменений ее форм, обусловленных динамикой совокупности биологических, личностных, профессиональных особенностей человека как субъекта деятельности, проявляющихся в периодических изменениях структуры ПВК, в периодизации профессиональной карьеры (служебные перемещения, кризисы и др.), в периодах большей и меньшей эффективности его как субъекта труда, в периодах большего или меньшего социального благополучия, в общей динамике жизненных кризисов и возможностей максимальной самореализации — в стадиях «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акме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», «плато» и «спады». </a:t>
            </a:r>
          </a:p>
          <a:p>
            <a:pPr algn="just"/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4. Адаптация имеет место на протяжении всей профессиональной карьеры.</a:t>
            </a:r>
          </a:p>
          <a:p>
            <a:endParaRPr lang="ru-RU" dirty="0"/>
          </a:p>
        </p:txBody>
      </p:sp>
      <p:pic>
        <p:nvPicPr>
          <p:cNvPr id="4" name="Picture 2" descr="https://studizba.com/uploads/high-schools/79-kgmu-7887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75656" cy="1475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Виды профессиональной адаптации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Первичная адаптация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предполагает приспособление молодых сотрудников, не имеющих опыта профессиональной деятельности.</a:t>
            </a:r>
          </a:p>
          <a:p>
            <a:pPr algn="just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Вторичная адаптация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подразумевает приспособление сотрудников, имеющих опыт профессиональной деятельности (меняющих область деятельности или профессиональную роль).</a:t>
            </a:r>
          </a:p>
          <a:p>
            <a:pPr algn="just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Активная адаптация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предполагает, что индивид сам стремится воздействовать на среду с тем, чтобы изменить ее.</a:t>
            </a:r>
          </a:p>
          <a:p>
            <a:pPr algn="just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Пассивная адаптация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- индивид не стремится к такому воздействию и изменению.</a:t>
            </a:r>
          </a:p>
          <a:p>
            <a:endParaRPr lang="ru-RU" dirty="0"/>
          </a:p>
        </p:txBody>
      </p:sp>
      <p:pic>
        <p:nvPicPr>
          <p:cNvPr id="4" name="Picture 2" descr="https://studizba.com/uploads/high-schools/79-kgmu-7887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75656" cy="1475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643192" cy="1143000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Виды профессиональной адаптации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На  особенности прохождения адаптационного процесса оказывают влияние следующие:</a:t>
            </a:r>
          </a:p>
          <a:p>
            <a:pPr algn="just"/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1. Возраст (молодые люди лучше адаптируются к условиям деятельности, профессиональным задачам).</a:t>
            </a:r>
          </a:p>
          <a:p>
            <a:pPr algn="just"/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2. Пол (у женщин преобладает ориентация на социальную адаптацию, у мужчин – ориентация на адаптацию к содержанию профессиональной деятельности).</a:t>
            </a:r>
          </a:p>
          <a:p>
            <a:pPr algn="just"/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3. Индивидуальные особенности (тип нервной системы, мотивация, самостоятельность, склонность к сотрудничеству, адекватная самооценка личностных качеств и профессиональных возможностей, самоконтроль, эмоциональная устойчивость, уровень тревожности).</a:t>
            </a:r>
          </a:p>
          <a:p>
            <a:endParaRPr lang="ru-RU" dirty="0"/>
          </a:p>
        </p:txBody>
      </p:sp>
      <p:pic>
        <p:nvPicPr>
          <p:cNvPr id="4" name="Picture 2" descr="https://studizba.com/uploads/high-schools/79-kgmu-7887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75656" cy="1475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1143000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Проблемы адаптации к труду в современных организациях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Почти все сотрудники испытывают на новом месте одни и те же проблемы. В первую очередь они страдают из-за психологического дискомфорта от требований даже очень лояльного руководства (просто за счет того, что они им в новинку), боятся проявлять себя и привлекать лишнее внимание. 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Новички часто ощущают себя не на своем месте, из-за чего дистанцируются от коллег, а иногда даже задумываются об уходе еще до окончания испытательного срока.</a:t>
            </a:r>
          </a:p>
        </p:txBody>
      </p:sp>
      <p:pic>
        <p:nvPicPr>
          <p:cNvPr id="4" name="Picture 2" descr="https://studizba.com/uploads/high-schools/79-kgmu-7887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75656" cy="1475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Проблемы адаптации к труду в современных организациях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997152"/>
          </a:xfrm>
        </p:spPr>
        <p:txBody>
          <a:bodyPr>
            <a:normAutofit fontScale="40000" lnSpcReduction="20000"/>
          </a:bodyPr>
          <a:lstStyle/>
          <a:p>
            <a:pPr algn="just" fontAlgn="base">
              <a:buNone/>
            </a:pPr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Среди наиболее частых проблем новых сотрудников можно выделить:</a:t>
            </a:r>
          </a:p>
          <a:p>
            <a:pPr algn="just" fontAlgn="base"/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недостаток навыков самоорганизации;</a:t>
            </a:r>
          </a:p>
          <a:p>
            <a:pPr algn="just" fontAlgn="base"/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слабый уровень адаптации к новой среде;</a:t>
            </a:r>
          </a:p>
          <a:p>
            <a:pPr algn="just" fontAlgn="base"/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стеснение при общении с коллегами и руководителями;</a:t>
            </a:r>
          </a:p>
          <a:p>
            <a:pPr algn="just" fontAlgn="base"/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отсутствие практических навыков или недостаточный уровень компетентности.</a:t>
            </a:r>
          </a:p>
          <a:p>
            <a:pPr algn="just" fontAlgn="base">
              <a:buNone/>
            </a:pPr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Затруднять процесс адаптации могут и субъективные переживания:</a:t>
            </a:r>
          </a:p>
          <a:p>
            <a:pPr algn="just" fontAlgn="base"/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неуверенность в собственных силах;</a:t>
            </a:r>
          </a:p>
          <a:p>
            <a:pPr algn="just" fontAlgn="base"/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боязнь допустить простую ошибку, показаться коллегам непрофессионалом;</a:t>
            </a:r>
          </a:p>
          <a:p>
            <a:pPr algn="just" fontAlgn="base"/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страх не понравиться руководству или другим сотрудникам, стать изгоем в коллективе;</a:t>
            </a:r>
          </a:p>
          <a:p>
            <a:pPr algn="just" fontAlgn="base"/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опасение потерять работу, грубо нарушить правила компании;</a:t>
            </a:r>
          </a:p>
          <a:p>
            <a:pPr algn="just" fontAlgn="base"/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нежелание сближаться с командой, эмоциональная отстраненность.</a:t>
            </a:r>
          </a:p>
          <a:p>
            <a:endParaRPr lang="ru-RU" dirty="0"/>
          </a:p>
        </p:txBody>
      </p:sp>
      <p:pic>
        <p:nvPicPr>
          <p:cNvPr id="4" name="Picture 2" descr="https://studizba.com/uploads/high-schools/79-kgmu-7887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75656" cy="1475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avatars.dzeninfra.ru/get-zen_doc/1709006/pub_63c6e181af905557951b5c7f_63c6e187af905557951b5fba/scale_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854048"/>
            <a:ext cx="5838083" cy="400395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571184" cy="1143000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Проблемы адаптации к труду в современных организациях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2160240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То, насколько быстро новичок адаптируется к новым условиям, зависит от множества факторов. Ответственность за это в равной степени берут на себя компания и специалист. </a:t>
            </a:r>
          </a:p>
        </p:txBody>
      </p:sp>
      <p:pic>
        <p:nvPicPr>
          <p:cNvPr id="4" name="Picture 2" descr="https://studizba.com/uploads/high-schools/79-kgmu-78876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475656" cy="1475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9104" y="260648"/>
            <a:ext cx="8064896" cy="1143000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Проблемы адаптации к труду в современных организациях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fontAlgn="base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С позиции организации на процесс адаптации влияют:</a:t>
            </a:r>
          </a:p>
          <a:p>
            <a:pPr fontAlgn="base"/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масштабы организации и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стандартизированность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рабочих процессов;</a:t>
            </a:r>
          </a:p>
          <a:p>
            <a:pPr fontAlgn="base"/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Наличие корпоративной культуры, технологий интеграции новых сотрудников, программ обучения и наставничества;</a:t>
            </a:r>
          </a:p>
          <a:p>
            <a:pPr fontAlgn="base"/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открытость команды к появлению в коллективе новых людей;</a:t>
            </a:r>
          </a:p>
          <a:p>
            <a:pPr fontAlgn="base"/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заинтересованность руководства и других сотрудников в адаптации нового персонала;</a:t>
            </a:r>
          </a:p>
          <a:p>
            <a:pPr fontAlgn="base"/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условия труда, график и комфорт на рабочем месте;</a:t>
            </a:r>
          </a:p>
          <a:p>
            <a:pPr fontAlgn="base"/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качество микроклимата в команде;</a:t>
            </a:r>
          </a:p>
          <a:p>
            <a:pPr fontAlgn="base"/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управленческие навыки руководителей среднего и высшего звена.</a:t>
            </a:r>
          </a:p>
          <a:p>
            <a:endParaRPr lang="ru-RU" dirty="0"/>
          </a:p>
        </p:txBody>
      </p:sp>
      <p:pic>
        <p:nvPicPr>
          <p:cNvPr id="4" name="Picture 2" descr="https://studizba.com/uploads/high-schools/79-kgmu-7887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75656" cy="1475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1143000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Проблемы адаптации к труду в современных организациях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 fontAlgn="base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Факторы, которые влияют на адаптацию со стороны сотрудника:</a:t>
            </a:r>
          </a:p>
          <a:p>
            <a:pPr algn="just"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наличие опыта работы на похожих должностях и в аналогичных компаниях;</a:t>
            </a:r>
          </a:p>
          <a:p>
            <a:pPr algn="just"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готовность учиться (в том числе и на собственных ошибках);</a:t>
            </a:r>
          </a:p>
          <a:p>
            <a:pPr algn="just"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настрой человека на длительную работу в коллективе, желание стать частью команды;</a:t>
            </a:r>
          </a:p>
          <a:p>
            <a:pPr algn="just"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должность, обязанности, объем ответственности и задач на рабочем месте;</a:t>
            </a:r>
          </a:p>
          <a:p>
            <a:pPr algn="just"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соответствие знаний и навыков сотрудника занимаемой в компании должности; </a:t>
            </a:r>
          </a:p>
          <a:p>
            <a:pPr algn="just"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образование и уровень квалификации новичка;</a:t>
            </a:r>
          </a:p>
          <a:p>
            <a:pPr algn="just"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психологические качества — устойчивость к стрессу, эмоциональный интеллект,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эмпатия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коммуникативные способности, открытость новому. </a:t>
            </a:r>
          </a:p>
          <a:p>
            <a:endParaRPr lang="ru-RU" dirty="0"/>
          </a:p>
        </p:txBody>
      </p:sp>
      <p:pic>
        <p:nvPicPr>
          <p:cNvPr id="4" name="Picture 2" descr="https://studizba.com/uploads/high-schools/79-kgmu-7887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75656" cy="1475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2" name="Picture 6" descr="https://papik.pro/uploads/posts/2023-02/1675988274_papik-pro-p-risunok-adaptatsiya-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65512"/>
            <a:ext cx="9144000" cy="439248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1484784"/>
            <a:ext cx="7211144" cy="1512168"/>
          </a:xfrm>
        </p:spPr>
        <p:txBody>
          <a:bodyPr>
            <a:normAutofit fontScale="775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buNone/>
            </a:pPr>
            <a:r>
              <a:rPr lang="ru-RU" sz="6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  <p:pic>
        <p:nvPicPr>
          <p:cNvPr id="4" name="Picture 2" descr="https://studizba.com/uploads/high-schools/79-kgmu-78876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053714" cy="20608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267744" y="404664"/>
            <a:ext cx="63367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ФГБОУ ВО Казанский ГМУ МЗ РФ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Кафедра психиатрии и медицинской психологии</a:t>
            </a:r>
            <a:endParaRPr lang="ru-RU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</TotalTime>
  <Words>1200</Words>
  <Application>Microsoft Office PowerPoint</Application>
  <PresentationFormat>Экран (4:3)</PresentationFormat>
  <Paragraphs>75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Тема Office</vt:lpstr>
      <vt:lpstr>ФГБОУ ВО Казанский ГМУ МЗ РФ  Кафедра психиатрии и медицинской психологии</vt:lpstr>
      <vt:lpstr>Профессиональная адаптация</vt:lpstr>
      <vt:lpstr>Психологические механизмы адаптации человека к профессиональной деятельности</vt:lpstr>
      <vt:lpstr>Психологические механизмы адаптации человека к профессиональной деятельности</vt:lpstr>
      <vt:lpstr>Психологические механизмы адаптации человека к профессиональной деятельности</vt:lpstr>
      <vt:lpstr>Психологические механизмы адаптации человека к профессиональной деятельности</vt:lpstr>
      <vt:lpstr>Психологические механизмы адаптации человека к профессиональной деятельности</vt:lpstr>
      <vt:lpstr>Психологические механизмы адаптации человека к профессиональной деятельности</vt:lpstr>
      <vt:lpstr>Психологические механизмы адаптации человека к профессиональной деятельности</vt:lpstr>
      <vt:lpstr>Виды профессиональной адаптации </vt:lpstr>
      <vt:lpstr>Виды профессиональной адаптации</vt:lpstr>
      <vt:lpstr>Проблемы адаптации к труду в современных организациях</vt:lpstr>
      <vt:lpstr>Проблемы адаптации к труду в современных организациях</vt:lpstr>
      <vt:lpstr>Проблемы адаптации к труду в современных организациях</vt:lpstr>
      <vt:lpstr>Проблемы адаптации к труду в современных организациях</vt:lpstr>
      <vt:lpstr>Проблемы адаптации к труду в современных организациях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Казанский ГМУ МЗ РФ Кафедра психиатрии и медицинской психологии</dc:title>
  <dc:creator>Asus</dc:creator>
  <cp:lastModifiedBy>user</cp:lastModifiedBy>
  <cp:revision>13</cp:revision>
  <dcterms:created xsi:type="dcterms:W3CDTF">2024-02-26T10:14:29Z</dcterms:created>
  <dcterms:modified xsi:type="dcterms:W3CDTF">2026-05-10T15:36:11Z</dcterms:modified>
</cp:coreProperties>
</file>