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6" r:id="rId17"/>
    <p:sldId id="272" r:id="rId18"/>
    <p:sldId id="275" r:id="rId19"/>
    <p:sldId id="273" r:id="rId20"/>
    <p:sldId id="274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2757BD-8DF3-48F5-98BB-8B4D21EA126C}" type="doc">
      <dgm:prSet loTypeId="urn:microsoft.com/office/officeart/2005/8/layout/hierarchy2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29A32457-D83D-467A-B741-940E5E9F18CC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200" b="1" dirty="0">
              <a:solidFill>
                <a:schemeClr val="tx1"/>
              </a:solidFill>
            </a:rPr>
            <a:t>Критерии истины</a:t>
          </a:r>
        </a:p>
      </dgm:t>
    </dgm:pt>
    <dgm:pt modelId="{D7A3CA2A-F0A2-4C4D-8AAB-A03980C3CEA4}" type="parTrans" cxnId="{43726693-916E-4E7E-BB70-37D01ED69DE2}">
      <dgm:prSet/>
      <dgm:spPr/>
      <dgm:t>
        <a:bodyPr/>
        <a:lstStyle/>
        <a:p>
          <a:endParaRPr lang="ru-RU"/>
        </a:p>
      </dgm:t>
    </dgm:pt>
    <dgm:pt modelId="{4E29ECAD-4574-4EA2-B2C9-DF4F219F4A22}" type="sibTrans" cxnId="{43726693-916E-4E7E-BB70-37D01ED69DE2}">
      <dgm:prSet/>
      <dgm:spPr/>
      <dgm:t>
        <a:bodyPr/>
        <a:lstStyle/>
        <a:p>
          <a:endParaRPr lang="ru-RU"/>
        </a:p>
      </dgm:t>
    </dgm:pt>
    <dgm:pt modelId="{E363D8BD-D0DC-4D93-A935-D9953917AF24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200" b="1" dirty="0">
              <a:solidFill>
                <a:schemeClr val="tx1"/>
              </a:solidFill>
            </a:rPr>
            <a:t>Объектив-</a:t>
          </a:r>
          <a:r>
            <a:rPr lang="ru-RU" sz="2200" b="1" dirty="0" err="1">
              <a:solidFill>
                <a:schemeClr val="tx1"/>
              </a:solidFill>
            </a:rPr>
            <a:t>ные</a:t>
          </a:r>
          <a:r>
            <a:rPr lang="ru-RU" sz="2200" b="1" dirty="0">
              <a:solidFill>
                <a:schemeClr val="tx1"/>
              </a:solidFill>
            </a:rPr>
            <a:t> критерии</a:t>
          </a:r>
        </a:p>
      </dgm:t>
    </dgm:pt>
    <dgm:pt modelId="{B643C611-09DA-4B85-9CF7-FEE5EB3DA6FC}" type="parTrans" cxnId="{8D679F35-FABB-479B-B206-386E497FEB9D}">
      <dgm:prSet/>
      <dgm:spPr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B82E0A6B-1C48-4744-93AE-335A7A908A1A}" type="sibTrans" cxnId="{8D679F35-FABB-479B-B206-386E497FEB9D}">
      <dgm:prSet/>
      <dgm:spPr/>
      <dgm:t>
        <a:bodyPr/>
        <a:lstStyle/>
        <a:p>
          <a:endParaRPr lang="ru-RU"/>
        </a:p>
      </dgm:t>
    </dgm:pt>
    <dgm:pt modelId="{70E4CD30-334B-482D-B572-56F16BCAA539}">
      <dgm:prSet phldrT="[Текст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Практика</a:t>
          </a:r>
        </a:p>
      </dgm:t>
    </dgm:pt>
    <dgm:pt modelId="{FD9987B7-07E7-4197-8C4C-34729AAD2E3C}" type="parTrans" cxnId="{70BB7511-47CE-43FA-9874-E48E004D1107}">
      <dgm:prSet/>
      <dgm:spPr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E214A1A4-E63D-4AD0-86BC-8C34607574DE}" type="sibTrans" cxnId="{70BB7511-47CE-43FA-9874-E48E004D1107}">
      <dgm:prSet/>
      <dgm:spPr/>
      <dgm:t>
        <a:bodyPr/>
        <a:lstStyle/>
        <a:p>
          <a:endParaRPr lang="ru-RU"/>
        </a:p>
      </dgm:t>
    </dgm:pt>
    <dgm:pt modelId="{1A0A66B6-7816-48FD-8BCC-2103D321B122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2200" b="1" dirty="0" err="1">
              <a:solidFill>
                <a:schemeClr val="tx1"/>
              </a:solidFill>
            </a:rPr>
            <a:t>Субъек-тивные</a:t>
          </a:r>
          <a:r>
            <a:rPr lang="ru-RU" sz="2200" b="1" dirty="0">
              <a:solidFill>
                <a:schemeClr val="tx1"/>
              </a:solidFill>
            </a:rPr>
            <a:t> критерии</a:t>
          </a:r>
        </a:p>
      </dgm:t>
    </dgm:pt>
    <dgm:pt modelId="{3C95F848-473E-4DCA-BDFB-356632A30687}" type="parTrans" cxnId="{40D61FA1-6CB5-4746-8915-4AD16F094217}">
      <dgm:prSet/>
      <dgm:spPr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2A3F3075-D6D5-4334-8EF0-035F9D98B69B}" type="sibTrans" cxnId="{40D61FA1-6CB5-4746-8915-4AD16F094217}">
      <dgm:prSet/>
      <dgm:spPr/>
      <dgm:t>
        <a:bodyPr/>
        <a:lstStyle/>
        <a:p>
          <a:endParaRPr lang="ru-RU"/>
        </a:p>
      </dgm:t>
    </dgm:pt>
    <dgm:pt modelId="{9DB0D4A7-6FD0-4468-B8D3-D9DE369620B9}">
      <dgm:prSet phldrT="[Текст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Внутренняя согласованность мысли (субъективный идеализм)</a:t>
          </a:r>
        </a:p>
      </dgm:t>
    </dgm:pt>
    <dgm:pt modelId="{6A78B27D-ED44-4BC8-9733-4EF8E1F57B1C}" type="parTrans" cxnId="{32A0AEDA-A1EB-4EB9-8A60-20BD2485CBA1}">
      <dgm:prSet/>
      <dgm:spPr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74095CA2-5123-4C26-A611-76569DF0DEFA}" type="sibTrans" cxnId="{32A0AEDA-A1EB-4EB9-8A60-20BD2485CBA1}">
      <dgm:prSet/>
      <dgm:spPr/>
      <dgm:t>
        <a:bodyPr/>
        <a:lstStyle/>
        <a:p>
          <a:endParaRPr lang="ru-RU"/>
        </a:p>
      </dgm:t>
    </dgm:pt>
    <dgm:pt modelId="{F88779C7-6631-4E8C-BFA1-58300421512A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Полезность людям (прагматизм)	</a:t>
          </a:r>
        </a:p>
      </dgm:t>
    </dgm:pt>
    <dgm:pt modelId="{2A290F64-2331-4C13-BA89-86F9D8527666}" type="parTrans" cxnId="{36351528-E3FA-4CDD-A81A-C01EAC59E04A}">
      <dgm:prSet/>
      <dgm:spPr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10FE2ABF-F0F2-4405-AFF4-DEBFB8ECAF72}" type="sibTrans" cxnId="{36351528-E3FA-4CDD-A81A-C01EAC59E04A}">
      <dgm:prSet/>
      <dgm:spPr/>
      <dgm:t>
        <a:bodyPr/>
        <a:lstStyle/>
        <a:p>
          <a:endParaRPr lang="ru-RU"/>
        </a:p>
      </dgm:t>
    </dgm:pt>
    <dgm:pt modelId="{091E6535-46CE-44BA-8C94-B207E3B1EC5C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Ясность и очевидность (Декарт)</a:t>
          </a:r>
        </a:p>
      </dgm:t>
    </dgm:pt>
    <dgm:pt modelId="{FB269D1D-71FE-45FB-9FA6-CC57C519EB1B}" type="parTrans" cxnId="{A0981A5A-ADAA-4D68-BCAA-4E296974934E}">
      <dgm:prSet/>
      <dgm:spPr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73A040A2-E635-422C-812E-3CF01C267D58}" type="sibTrans" cxnId="{A0981A5A-ADAA-4D68-BCAA-4E296974934E}">
      <dgm:prSet/>
      <dgm:spPr/>
      <dgm:t>
        <a:bodyPr/>
        <a:lstStyle/>
        <a:p>
          <a:endParaRPr lang="ru-RU"/>
        </a:p>
      </dgm:t>
    </dgm:pt>
    <dgm:pt modelId="{B7AE414E-DBAB-45FC-A3C7-04187E68A713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 err="1">
              <a:solidFill>
                <a:schemeClr val="tx1"/>
              </a:solidFill>
            </a:rPr>
            <a:t>Общезначимость</a:t>
          </a:r>
          <a:r>
            <a:rPr lang="ru-RU" b="1" dirty="0">
              <a:solidFill>
                <a:schemeClr val="tx1"/>
              </a:solidFill>
            </a:rPr>
            <a:t> («экономия мышления»)</a:t>
          </a:r>
        </a:p>
      </dgm:t>
    </dgm:pt>
    <dgm:pt modelId="{28B7B02F-4509-481F-AE29-9A698DB2F96A}" type="parTrans" cxnId="{B1527FC4-CB5E-4887-9663-363A19B17508}">
      <dgm:prSet/>
      <dgm:spPr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453002E8-DE56-49FF-A483-C7879901FE8C}" type="sibTrans" cxnId="{B1527FC4-CB5E-4887-9663-363A19B17508}">
      <dgm:prSet/>
      <dgm:spPr/>
      <dgm:t>
        <a:bodyPr/>
        <a:lstStyle/>
        <a:p>
          <a:endParaRPr lang="ru-RU"/>
        </a:p>
      </dgm:t>
    </dgm:pt>
    <dgm:pt modelId="{754A34C6-A265-4A8B-BBD4-F9A4020CEC28}" type="pres">
      <dgm:prSet presAssocID="{AC2757BD-8DF3-48F5-98BB-8B4D21EA126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FFDF36-7C15-4C5B-8D38-ABA5FF1C06E6}" type="pres">
      <dgm:prSet presAssocID="{29A32457-D83D-467A-B741-940E5E9F18CC}" presName="root1" presStyleCnt="0"/>
      <dgm:spPr/>
    </dgm:pt>
    <dgm:pt modelId="{3CA0AEB4-F064-43CA-B4B1-3AD7BC5761FD}" type="pres">
      <dgm:prSet presAssocID="{29A32457-D83D-467A-B741-940E5E9F18CC}" presName="LevelOneTextNode" presStyleLbl="node0" presStyleIdx="0" presStyleCnt="1" custScaleX="80819" custScaleY="122317" custLinFactNeighborX="-24937" custLinFactNeighborY="-58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EE4AFB-B5FB-4071-AD13-8D2137F1CBD8}" type="pres">
      <dgm:prSet presAssocID="{29A32457-D83D-467A-B741-940E5E9F18CC}" presName="level2hierChild" presStyleCnt="0"/>
      <dgm:spPr/>
    </dgm:pt>
    <dgm:pt modelId="{68D0BB58-E03D-414E-BE07-CB3507F2CD3F}" type="pres">
      <dgm:prSet presAssocID="{B643C611-09DA-4B85-9CF7-FEE5EB3DA6FC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4E523396-A92C-4106-B225-41E5131EA352}" type="pres">
      <dgm:prSet presAssocID="{B643C611-09DA-4B85-9CF7-FEE5EB3DA6FC}" presName="connTx" presStyleLbl="parChTrans1D2" presStyleIdx="0" presStyleCnt="2"/>
      <dgm:spPr/>
      <dgm:t>
        <a:bodyPr/>
        <a:lstStyle/>
        <a:p>
          <a:endParaRPr lang="ru-RU"/>
        </a:p>
      </dgm:t>
    </dgm:pt>
    <dgm:pt modelId="{FBB94A65-EF78-4113-AB70-3667D91460C4}" type="pres">
      <dgm:prSet presAssocID="{E363D8BD-D0DC-4D93-A935-D9953917AF24}" presName="root2" presStyleCnt="0"/>
      <dgm:spPr/>
    </dgm:pt>
    <dgm:pt modelId="{2111CC7B-E2EF-41E5-9D37-B77DD4C5E2D5}" type="pres">
      <dgm:prSet presAssocID="{E363D8BD-D0DC-4D93-A935-D9953917AF24}" presName="LevelTwoTextNode" presStyleLbl="node2" presStyleIdx="0" presStyleCnt="2" custScaleX="80283" custScaleY="200408" custLinFactNeighborX="-20616" custLinFactNeighborY="548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2F7373-D998-42BA-B202-70B5C06ECCD7}" type="pres">
      <dgm:prSet presAssocID="{E363D8BD-D0DC-4D93-A935-D9953917AF24}" presName="level3hierChild" presStyleCnt="0"/>
      <dgm:spPr/>
    </dgm:pt>
    <dgm:pt modelId="{BFF36201-7AC2-4F66-88D8-D3892D936BAC}" type="pres">
      <dgm:prSet presAssocID="{FD9987B7-07E7-4197-8C4C-34729AAD2E3C}" presName="conn2-1" presStyleLbl="parChTrans1D3" presStyleIdx="0" presStyleCnt="5"/>
      <dgm:spPr/>
      <dgm:t>
        <a:bodyPr/>
        <a:lstStyle/>
        <a:p>
          <a:endParaRPr lang="ru-RU"/>
        </a:p>
      </dgm:t>
    </dgm:pt>
    <dgm:pt modelId="{2F67A9B0-496E-4E95-8664-FAD620ECCE0B}" type="pres">
      <dgm:prSet presAssocID="{FD9987B7-07E7-4197-8C4C-34729AAD2E3C}" presName="connTx" presStyleLbl="parChTrans1D3" presStyleIdx="0" presStyleCnt="5"/>
      <dgm:spPr/>
      <dgm:t>
        <a:bodyPr/>
        <a:lstStyle/>
        <a:p>
          <a:endParaRPr lang="ru-RU"/>
        </a:p>
      </dgm:t>
    </dgm:pt>
    <dgm:pt modelId="{037D947E-9639-47CA-B588-DEC6DA4E7D7E}" type="pres">
      <dgm:prSet presAssocID="{70E4CD30-334B-482D-B572-56F16BCAA539}" presName="root2" presStyleCnt="0"/>
      <dgm:spPr/>
    </dgm:pt>
    <dgm:pt modelId="{692FBF0E-F18B-4AAB-880F-4BCC321D5D17}" type="pres">
      <dgm:prSet presAssocID="{70E4CD30-334B-482D-B572-56F16BCAA539}" presName="LevelTwoTextNode" presStyleLbl="node3" presStyleIdx="0" presStyleCnt="5" custLinFactNeighborX="4519" custLinFactNeighborY="-21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439699-4A5C-413C-82D0-AC60E3ABAC67}" type="pres">
      <dgm:prSet presAssocID="{70E4CD30-334B-482D-B572-56F16BCAA539}" presName="level3hierChild" presStyleCnt="0"/>
      <dgm:spPr/>
    </dgm:pt>
    <dgm:pt modelId="{F2D3D7CB-B5C8-4D32-B312-7789002691E6}" type="pres">
      <dgm:prSet presAssocID="{3C95F848-473E-4DCA-BDFB-356632A3068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405C0F3-E2EA-4C3E-8295-3685E759CE92}" type="pres">
      <dgm:prSet presAssocID="{3C95F848-473E-4DCA-BDFB-356632A3068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A9A0817C-06C9-4991-9769-C7504A92AE1B}" type="pres">
      <dgm:prSet presAssocID="{1A0A66B6-7816-48FD-8BCC-2103D321B122}" presName="root2" presStyleCnt="0"/>
      <dgm:spPr/>
    </dgm:pt>
    <dgm:pt modelId="{54C2A63F-1F75-4F23-B160-7A47A323468F}" type="pres">
      <dgm:prSet presAssocID="{1A0A66B6-7816-48FD-8BCC-2103D321B122}" presName="LevelTwoTextNode" presStyleLbl="node2" presStyleIdx="1" presStyleCnt="2" custScaleX="72574" custScaleY="200367" custLinFactNeighborX="-13093" custLinFactNeighborY="-90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F301AF-E5C1-456F-8ACC-9661A1788946}" type="pres">
      <dgm:prSet presAssocID="{1A0A66B6-7816-48FD-8BCC-2103D321B122}" presName="level3hierChild" presStyleCnt="0"/>
      <dgm:spPr/>
    </dgm:pt>
    <dgm:pt modelId="{8B6999EB-84E9-498A-94CD-EFE8A6E8049F}" type="pres">
      <dgm:prSet presAssocID="{6A78B27D-ED44-4BC8-9733-4EF8E1F57B1C}" presName="conn2-1" presStyleLbl="parChTrans1D3" presStyleIdx="1" presStyleCnt="5"/>
      <dgm:spPr/>
      <dgm:t>
        <a:bodyPr/>
        <a:lstStyle/>
        <a:p>
          <a:endParaRPr lang="ru-RU"/>
        </a:p>
      </dgm:t>
    </dgm:pt>
    <dgm:pt modelId="{E1289B0C-2355-402D-9D46-F14EE68DA34D}" type="pres">
      <dgm:prSet presAssocID="{6A78B27D-ED44-4BC8-9733-4EF8E1F57B1C}" presName="connTx" presStyleLbl="parChTrans1D3" presStyleIdx="1" presStyleCnt="5"/>
      <dgm:spPr/>
      <dgm:t>
        <a:bodyPr/>
        <a:lstStyle/>
        <a:p>
          <a:endParaRPr lang="ru-RU"/>
        </a:p>
      </dgm:t>
    </dgm:pt>
    <dgm:pt modelId="{4634C3C6-32EC-439E-88FB-5E696F5A229F}" type="pres">
      <dgm:prSet presAssocID="{9DB0D4A7-6FD0-4468-B8D3-D9DE369620B9}" presName="root2" presStyleCnt="0"/>
      <dgm:spPr/>
    </dgm:pt>
    <dgm:pt modelId="{B69B53CF-7D97-446E-8752-AAE075C5B598}" type="pres">
      <dgm:prSet presAssocID="{9DB0D4A7-6FD0-4468-B8D3-D9DE369620B9}" presName="LevelTwoTextNode" presStyleLbl="node3" presStyleIdx="1" presStyleCnt="5" custScaleX="150783" custScaleY="119440" custLinFactNeighborX="17963" custLinFactNeighborY="-25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F34352-9F39-4690-91C6-0CC878AEEBC5}" type="pres">
      <dgm:prSet presAssocID="{9DB0D4A7-6FD0-4468-B8D3-D9DE369620B9}" presName="level3hierChild" presStyleCnt="0"/>
      <dgm:spPr/>
    </dgm:pt>
    <dgm:pt modelId="{D0239E8E-AC03-4895-9BBA-D38AEC2D9F00}" type="pres">
      <dgm:prSet presAssocID="{2A290F64-2331-4C13-BA89-86F9D8527666}" presName="conn2-1" presStyleLbl="parChTrans1D3" presStyleIdx="2" presStyleCnt="5"/>
      <dgm:spPr/>
      <dgm:t>
        <a:bodyPr/>
        <a:lstStyle/>
        <a:p>
          <a:endParaRPr lang="ru-RU"/>
        </a:p>
      </dgm:t>
    </dgm:pt>
    <dgm:pt modelId="{2F6E7C07-BCC1-4903-9E37-7C0FD1340E22}" type="pres">
      <dgm:prSet presAssocID="{2A290F64-2331-4C13-BA89-86F9D8527666}" presName="connTx" presStyleLbl="parChTrans1D3" presStyleIdx="2" presStyleCnt="5"/>
      <dgm:spPr/>
      <dgm:t>
        <a:bodyPr/>
        <a:lstStyle/>
        <a:p>
          <a:endParaRPr lang="ru-RU"/>
        </a:p>
      </dgm:t>
    </dgm:pt>
    <dgm:pt modelId="{F65AA019-0627-4E15-BF69-95A7961C71AE}" type="pres">
      <dgm:prSet presAssocID="{F88779C7-6631-4E8C-BFA1-58300421512A}" presName="root2" presStyleCnt="0"/>
      <dgm:spPr/>
    </dgm:pt>
    <dgm:pt modelId="{713D9B90-D813-4DFA-AAD7-B3BFC8E72DE2}" type="pres">
      <dgm:prSet presAssocID="{F88779C7-6631-4E8C-BFA1-58300421512A}" presName="LevelTwoTextNode" presStyleLbl="node3" presStyleIdx="2" presStyleCnt="5" custScaleX="154533" custScaleY="65893" custLinFactNeighborX="5531" custLinFactNeighborY="-40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0CE886-975E-49C4-A39B-716B8902FFCB}" type="pres">
      <dgm:prSet presAssocID="{F88779C7-6631-4E8C-BFA1-58300421512A}" presName="level3hierChild" presStyleCnt="0"/>
      <dgm:spPr/>
    </dgm:pt>
    <dgm:pt modelId="{B7915B2E-B45A-4AB5-BFCA-C15CF43FA3FB}" type="pres">
      <dgm:prSet presAssocID="{FB269D1D-71FE-45FB-9FA6-CC57C519EB1B}" presName="conn2-1" presStyleLbl="parChTrans1D3" presStyleIdx="3" presStyleCnt="5"/>
      <dgm:spPr/>
      <dgm:t>
        <a:bodyPr/>
        <a:lstStyle/>
        <a:p>
          <a:endParaRPr lang="ru-RU"/>
        </a:p>
      </dgm:t>
    </dgm:pt>
    <dgm:pt modelId="{DB5BA814-BE7A-494F-8FEF-DF42F2C05401}" type="pres">
      <dgm:prSet presAssocID="{FB269D1D-71FE-45FB-9FA6-CC57C519EB1B}" presName="connTx" presStyleLbl="parChTrans1D3" presStyleIdx="3" presStyleCnt="5"/>
      <dgm:spPr/>
      <dgm:t>
        <a:bodyPr/>
        <a:lstStyle/>
        <a:p>
          <a:endParaRPr lang="ru-RU"/>
        </a:p>
      </dgm:t>
    </dgm:pt>
    <dgm:pt modelId="{75DA6164-DDA9-4A8C-BCEA-991BBF262187}" type="pres">
      <dgm:prSet presAssocID="{091E6535-46CE-44BA-8C94-B207E3B1EC5C}" presName="root2" presStyleCnt="0"/>
      <dgm:spPr/>
    </dgm:pt>
    <dgm:pt modelId="{4631FA4B-5ADC-47C2-ACB9-77493C284CEA}" type="pres">
      <dgm:prSet presAssocID="{091E6535-46CE-44BA-8C94-B207E3B1EC5C}" presName="LevelTwoTextNode" presStyleLbl="node3" presStyleIdx="3" presStyleCnt="5" custScaleX="156010" custScaleY="833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FCC2D3-C635-4E0E-AB85-2FE50A055756}" type="pres">
      <dgm:prSet presAssocID="{091E6535-46CE-44BA-8C94-B207E3B1EC5C}" presName="level3hierChild" presStyleCnt="0"/>
      <dgm:spPr/>
    </dgm:pt>
    <dgm:pt modelId="{1EA0F339-AD96-4B80-A7B0-AFAD5E4B02F3}" type="pres">
      <dgm:prSet presAssocID="{28B7B02F-4509-481F-AE29-9A698DB2F96A}" presName="conn2-1" presStyleLbl="parChTrans1D3" presStyleIdx="4" presStyleCnt="5"/>
      <dgm:spPr/>
      <dgm:t>
        <a:bodyPr/>
        <a:lstStyle/>
        <a:p>
          <a:endParaRPr lang="ru-RU"/>
        </a:p>
      </dgm:t>
    </dgm:pt>
    <dgm:pt modelId="{8174A832-16CA-42D9-B487-5AE3451B9E8F}" type="pres">
      <dgm:prSet presAssocID="{28B7B02F-4509-481F-AE29-9A698DB2F96A}" presName="connTx" presStyleLbl="parChTrans1D3" presStyleIdx="4" presStyleCnt="5"/>
      <dgm:spPr/>
      <dgm:t>
        <a:bodyPr/>
        <a:lstStyle/>
        <a:p>
          <a:endParaRPr lang="ru-RU"/>
        </a:p>
      </dgm:t>
    </dgm:pt>
    <dgm:pt modelId="{E79CF55D-63BD-4E66-9B51-996017E473F2}" type="pres">
      <dgm:prSet presAssocID="{B7AE414E-DBAB-45FC-A3C7-04187E68A713}" presName="root2" presStyleCnt="0"/>
      <dgm:spPr/>
    </dgm:pt>
    <dgm:pt modelId="{9CFCF83D-6702-4C74-B080-7E1E33E3ADE6}" type="pres">
      <dgm:prSet presAssocID="{B7AE414E-DBAB-45FC-A3C7-04187E68A713}" presName="LevelTwoTextNode" presStyleLbl="node3" presStyleIdx="4" presStyleCnt="5" custScaleX="1539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471889-0626-4BC6-8924-0CD151AB6E58}" type="pres">
      <dgm:prSet presAssocID="{B7AE414E-DBAB-45FC-A3C7-04187E68A713}" presName="level3hierChild" presStyleCnt="0"/>
      <dgm:spPr/>
    </dgm:pt>
  </dgm:ptLst>
  <dgm:cxnLst>
    <dgm:cxn modelId="{70BB7511-47CE-43FA-9874-E48E004D1107}" srcId="{E363D8BD-D0DC-4D93-A935-D9953917AF24}" destId="{70E4CD30-334B-482D-B572-56F16BCAA539}" srcOrd="0" destOrd="0" parTransId="{FD9987B7-07E7-4197-8C4C-34729AAD2E3C}" sibTransId="{E214A1A4-E63D-4AD0-86BC-8C34607574DE}"/>
    <dgm:cxn modelId="{EFE82AA4-19D7-4BD5-BF99-C3FDACB5C941}" type="presOf" srcId="{E363D8BD-D0DC-4D93-A935-D9953917AF24}" destId="{2111CC7B-E2EF-41E5-9D37-B77DD4C5E2D5}" srcOrd="0" destOrd="0" presId="urn:microsoft.com/office/officeart/2005/8/layout/hierarchy2"/>
    <dgm:cxn modelId="{F496694B-515F-4BE5-9560-819EBCAC916E}" type="presOf" srcId="{3C95F848-473E-4DCA-BDFB-356632A30687}" destId="{B405C0F3-E2EA-4C3E-8295-3685E759CE92}" srcOrd="1" destOrd="0" presId="urn:microsoft.com/office/officeart/2005/8/layout/hierarchy2"/>
    <dgm:cxn modelId="{9C4A322D-DD7D-4632-8714-1C27E1EDA887}" type="presOf" srcId="{FD9987B7-07E7-4197-8C4C-34729AAD2E3C}" destId="{BFF36201-7AC2-4F66-88D8-D3892D936BAC}" srcOrd="0" destOrd="0" presId="urn:microsoft.com/office/officeart/2005/8/layout/hierarchy2"/>
    <dgm:cxn modelId="{78615A28-BEDD-4A36-83E7-E1B51792D1C0}" type="presOf" srcId="{9DB0D4A7-6FD0-4468-B8D3-D9DE369620B9}" destId="{B69B53CF-7D97-446E-8752-AAE075C5B598}" srcOrd="0" destOrd="0" presId="urn:microsoft.com/office/officeart/2005/8/layout/hierarchy2"/>
    <dgm:cxn modelId="{CB5245BF-4EBA-45CC-9A24-58039AE88684}" type="presOf" srcId="{FB269D1D-71FE-45FB-9FA6-CC57C519EB1B}" destId="{DB5BA814-BE7A-494F-8FEF-DF42F2C05401}" srcOrd="1" destOrd="0" presId="urn:microsoft.com/office/officeart/2005/8/layout/hierarchy2"/>
    <dgm:cxn modelId="{681D0E5B-9DC1-499D-9768-2405B4BD1D37}" type="presOf" srcId="{6A78B27D-ED44-4BC8-9733-4EF8E1F57B1C}" destId="{E1289B0C-2355-402D-9D46-F14EE68DA34D}" srcOrd="1" destOrd="0" presId="urn:microsoft.com/office/officeart/2005/8/layout/hierarchy2"/>
    <dgm:cxn modelId="{D7EE4F10-05AA-4ADA-9C97-47E73ADB760A}" type="presOf" srcId="{2A290F64-2331-4C13-BA89-86F9D8527666}" destId="{2F6E7C07-BCC1-4903-9E37-7C0FD1340E22}" srcOrd="1" destOrd="0" presId="urn:microsoft.com/office/officeart/2005/8/layout/hierarchy2"/>
    <dgm:cxn modelId="{3DF238A8-0DA4-4BDF-B8CE-6813E21BC0A9}" type="presOf" srcId="{28B7B02F-4509-481F-AE29-9A698DB2F96A}" destId="{1EA0F339-AD96-4B80-A7B0-AFAD5E4B02F3}" srcOrd="0" destOrd="0" presId="urn:microsoft.com/office/officeart/2005/8/layout/hierarchy2"/>
    <dgm:cxn modelId="{B1527FC4-CB5E-4887-9663-363A19B17508}" srcId="{1A0A66B6-7816-48FD-8BCC-2103D321B122}" destId="{B7AE414E-DBAB-45FC-A3C7-04187E68A713}" srcOrd="3" destOrd="0" parTransId="{28B7B02F-4509-481F-AE29-9A698DB2F96A}" sibTransId="{453002E8-DE56-49FF-A483-C7879901FE8C}"/>
    <dgm:cxn modelId="{1299BF41-77E3-48AF-9A90-226FFA86F16D}" type="presOf" srcId="{B643C611-09DA-4B85-9CF7-FEE5EB3DA6FC}" destId="{68D0BB58-E03D-414E-BE07-CB3507F2CD3F}" srcOrd="0" destOrd="0" presId="urn:microsoft.com/office/officeart/2005/8/layout/hierarchy2"/>
    <dgm:cxn modelId="{43726693-916E-4E7E-BB70-37D01ED69DE2}" srcId="{AC2757BD-8DF3-48F5-98BB-8B4D21EA126C}" destId="{29A32457-D83D-467A-B741-940E5E9F18CC}" srcOrd="0" destOrd="0" parTransId="{D7A3CA2A-F0A2-4C4D-8AAB-A03980C3CEA4}" sibTransId="{4E29ECAD-4574-4EA2-B2C9-DF4F219F4A22}"/>
    <dgm:cxn modelId="{BBB8C18C-C5E3-4C0A-8972-DE6B146144EE}" type="presOf" srcId="{FB269D1D-71FE-45FB-9FA6-CC57C519EB1B}" destId="{B7915B2E-B45A-4AB5-BFCA-C15CF43FA3FB}" srcOrd="0" destOrd="0" presId="urn:microsoft.com/office/officeart/2005/8/layout/hierarchy2"/>
    <dgm:cxn modelId="{3DD338BF-5737-4AA7-90BD-83CEA0F91CA3}" type="presOf" srcId="{AC2757BD-8DF3-48F5-98BB-8B4D21EA126C}" destId="{754A34C6-A265-4A8B-BBD4-F9A4020CEC28}" srcOrd="0" destOrd="0" presId="urn:microsoft.com/office/officeart/2005/8/layout/hierarchy2"/>
    <dgm:cxn modelId="{FDB3B7A9-4010-4F14-B1D3-4E96902DF36E}" type="presOf" srcId="{3C95F848-473E-4DCA-BDFB-356632A30687}" destId="{F2D3D7CB-B5C8-4D32-B312-7789002691E6}" srcOrd="0" destOrd="0" presId="urn:microsoft.com/office/officeart/2005/8/layout/hierarchy2"/>
    <dgm:cxn modelId="{C9253BB4-6EE2-4D1A-89E0-2FAFBB18577F}" type="presOf" srcId="{29A32457-D83D-467A-B741-940E5E9F18CC}" destId="{3CA0AEB4-F064-43CA-B4B1-3AD7BC5761FD}" srcOrd="0" destOrd="0" presId="urn:microsoft.com/office/officeart/2005/8/layout/hierarchy2"/>
    <dgm:cxn modelId="{8F0B1720-CEAB-419D-9708-B6B937B0CA4B}" type="presOf" srcId="{B643C611-09DA-4B85-9CF7-FEE5EB3DA6FC}" destId="{4E523396-A92C-4106-B225-41E5131EA352}" srcOrd="1" destOrd="0" presId="urn:microsoft.com/office/officeart/2005/8/layout/hierarchy2"/>
    <dgm:cxn modelId="{5B184C46-6590-41BA-AAED-5D4D091696F2}" type="presOf" srcId="{6A78B27D-ED44-4BC8-9733-4EF8E1F57B1C}" destId="{8B6999EB-84E9-498A-94CD-EFE8A6E8049F}" srcOrd="0" destOrd="0" presId="urn:microsoft.com/office/officeart/2005/8/layout/hierarchy2"/>
    <dgm:cxn modelId="{36351528-E3FA-4CDD-A81A-C01EAC59E04A}" srcId="{1A0A66B6-7816-48FD-8BCC-2103D321B122}" destId="{F88779C7-6631-4E8C-BFA1-58300421512A}" srcOrd="1" destOrd="0" parTransId="{2A290F64-2331-4C13-BA89-86F9D8527666}" sibTransId="{10FE2ABF-F0F2-4405-AFF4-DEBFB8ECAF72}"/>
    <dgm:cxn modelId="{9041356B-3CC5-4FD6-A8C6-3513E8BB5AF4}" type="presOf" srcId="{2A290F64-2331-4C13-BA89-86F9D8527666}" destId="{D0239E8E-AC03-4895-9BBA-D38AEC2D9F00}" srcOrd="0" destOrd="0" presId="urn:microsoft.com/office/officeart/2005/8/layout/hierarchy2"/>
    <dgm:cxn modelId="{32A0AEDA-A1EB-4EB9-8A60-20BD2485CBA1}" srcId="{1A0A66B6-7816-48FD-8BCC-2103D321B122}" destId="{9DB0D4A7-6FD0-4468-B8D3-D9DE369620B9}" srcOrd="0" destOrd="0" parTransId="{6A78B27D-ED44-4BC8-9733-4EF8E1F57B1C}" sibTransId="{74095CA2-5123-4C26-A611-76569DF0DEFA}"/>
    <dgm:cxn modelId="{0AD2BBE4-2CAF-4998-83C8-6C2E228867F5}" type="presOf" srcId="{70E4CD30-334B-482D-B572-56F16BCAA539}" destId="{692FBF0E-F18B-4AAB-880F-4BCC321D5D17}" srcOrd="0" destOrd="0" presId="urn:microsoft.com/office/officeart/2005/8/layout/hierarchy2"/>
    <dgm:cxn modelId="{A0981A5A-ADAA-4D68-BCAA-4E296974934E}" srcId="{1A0A66B6-7816-48FD-8BCC-2103D321B122}" destId="{091E6535-46CE-44BA-8C94-B207E3B1EC5C}" srcOrd="2" destOrd="0" parTransId="{FB269D1D-71FE-45FB-9FA6-CC57C519EB1B}" sibTransId="{73A040A2-E635-422C-812E-3CF01C267D58}"/>
    <dgm:cxn modelId="{921DA197-D36D-4901-9EA2-23E86400071C}" type="presOf" srcId="{FD9987B7-07E7-4197-8C4C-34729AAD2E3C}" destId="{2F67A9B0-496E-4E95-8664-FAD620ECCE0B}" srcOrd="1" destOrd="0" presId="urn:microsoft.com/office/officeart/2005/8/layout/hierarchy2"/>
    <dgm:cxn modelId="{D44C3132-F4C0-40AF-82B0-56EDC0B8333B}" type="presOf" srcId="{091E6535-46CE-44BA-8C94-B207E3B1EC5C}" destId="{4631FA4B-5ADC-47C2-ACB9-77493C284CEA}" srcOrd="0" destOrd="0" presId="urn:microsoft.com/office/officeart/2005/8/layout/hierarchy2"/>
    <dgm:cxn modelId="{341AB7D4-3356-4744-9630-25B4D934CA41}" type="presOf" srcId="{1A0A66B6-7816-48FD-8BCC-2103D321B122}" destId="{54C2A63F-1F75-4F23-B160-7A47A323468F}" srcOrd="0" destOrd="0" presId="urn:microsoft.com/office/officeart/2005/8/layout/hierarchy2"/>
    <dgm:cxn modelId="{A594E8D7-5F90-41F9-AC92-F39BC9E7CC68}" type="presOf" srcId="{B7AE414E-DBAB-45FC-A3C7-04187E68A713}" destId="{9CFCF83D-6702-4C74-B080-7E1E33E3ADE6}" srcOrd="0" destOrd="0" presId="urn:microsoft.com/office/officeart/2005/8/layout/hierarchy2"/>
    <dgm:cxn modelId="{A5F5C5AD-506D-48E6-A119-D2DDD882C534}" type="presOf" srcId="{F88779C7-6631-4E8C-BFA1-58300421512A}" destId="{713D9B90-D813-4DFA-AAD7-B3BFC8E72DE2}" srcOrd="0" destOrd="0" presId="urn:microsoft.com/office/officeart/2005/8/layout/hierarchy2"/>
    <dgm:cxn modelId="{8D679F35-FABB-479B-B206-386E497FEB9D}" srcId="{29A32457-D83D-467A-B741-940E5E9F18CC}" destId="{E363D8BD-D0DC-4D93-A935-D9953917AF24}" srcOrd="0" destOrd="0" parTransId="{B643C611-09DA-4B85-9CF7-FEE5EB3DA6FC}" sibTransId="{B82E0A6B-1C48-4744-93AE-335A7A908A1A}"/>
    <dgm:cxn modelId="{89B7E76C-095C-4A60-B607-50BDFB4A17FC}" type="presOf" srcId="{28B7B02F-4509-481F-AE29-9A698DB2F96A}" destId="{8174A832-16CA-42D9-B487-5AE3451B9E8F}" srcOrd="1" destOrd="0" presId="urn:microsoft.com/office/officeart/2005/8/layout/hierarchy2"/>
    <dgm:cxn modelId="{40D61FA1-6CB5-4746-8915-4AD16F094217}" srcId="{29A32457-D83D-467A-B741-940E5E9F18CC}" destId="{1A0A66B6-7816-48FD-8BCC-2103D321B122}" srcOrd="1" destOrd="0" parTransId="{3C95F848-473E-4DCA-BDFB-356632A30687}" sibTransId="{2A3F3075-D6D5-4334-8EF0-035F9D98B69B}"/>
    <dgm:cxn modelId="{0FE79912-4ACB-4CA6-B4E2-8B0DFA9D62B5}" type="presParOf" srcId="{754A34C6-A265-4A8B-BBD4-F9A4020CEC28}" destId="{B8FFDF36-7C15-4C5B-8D38-ABA5FF1C06E6}" srcOrd="0" destOrd="0" presId="urn:microsoft.com/office/officeart/2005/8/layout/hierarchy2"/>
    <dgm:cxn modelId="{7CCC7A41-62EC-41B1-93F8-BF55E96D3813}" type="presParOf" srcId="{B8FFDF36-7C15-4C5B-8D38-ABA5FF1C06E6}" destId="{3CA0AEB4-F064-43CA-B4B1-3AD7BC5761FD}" srcOrd="0" destOrd="0" presId="urn:microsoft.com/office/officeart/2005/8/layout/hierarchy2"/>
    <dgm:cxn modelId="{EA9BFCF9-FCA9-4963-8B11-5F8A1A8AD3B1}" type="presParOf" srcId="{B8FFDF36-7C15-4C5B-8D38-ABA5FF1C06E6}" destId="{0DEE4AFB-B5FB-4071-AD13-8D2137F1CBD8}" srcOrd="1" destOrd="0" presId="urn:microsoft.com/office/officeart/2005/8/layout/hierarchy2"/>
    <dgm:cxn modelId="{7EDB5326-22CB-4F05-872E-760A79F23F02}" type="presParOf" srcId="{0DEE4AFB-B5FB-4071-AD13-8D2137F1CBD8}" destId="{68D0BB58-E03D-414E-BE07-CB3507F2CD3F}" srcOrd="0" destOrd="0" presId="urn:microsoft.com/office/officeart/2005/8/layout/hierarchy2"/>
    <dgm:cxn modelId="{0B8DDA5F-FE7A-4FEA-B432-7315681B561F}" type="presParOf" srcId="{68D0BB58-E03D-414E-BE07-CB3507F2CD3F}" destId="{4E523396-A92C-4106-B225-41E5131EA352}" srcOrd="0" destOrd="0" presId="urn:microsoft.com/office/officeart/2005/8/layout/hierarchy2"/>
    <dgm:cxn modelId="{F991F245-A9AB-4187-B288-043C72B18311}" type="presParOf" srcId="{0DEE4AFB-B5FB-4071-AD13-8D2137F1CBD8}" destId="{FBB94A65-EF78-4113-AB70-3667D91460C4}" srcOrd="1" destOrd="0" presId="urn:microsoft.com/office/officeart/2005/8/layout/hierarchy2"/>
    <dgm:cxn modelId="{0F245DE1-994A-43B0-A011-B67A8AD1ACDF}" type="presParOf" srcId="{FBB94A65-EF78-4113-AB70-3667D91460C4}" destId="{2111CC7B-E2EF-41E5-9D37-B77DD4C5E2D5}" srcOrd="0" destOrd="0" presId="urn:microsoft.com/office/officeart/2005/8/layout/hierarchy2"/>
    <dgm:cxn modelId="{2B39781E-6551-4E08-9654-2BFDAB58CCC6}" type="presParOf" srcId="{FBB94A65-EF78-4113-AB70-3667D91460C4}" destId="{892F7373-D998-42BA-B202-70B5C06ECCD7}" srcOrd="1" destOrd="0" presId="urn:microsoft.com/office/officeart/2005/8/layout/hierarchy2"/>
    <dgm:cxn modelId="{1C429CB5-A3D0-4298-A488-9745CD37BABE}" type="presParOf" srcId="{892F7373-D998-42BA-B202-70B5C06ECCD7}" destId="{BFF36201-7AC2-4F66-88D8-D3892D936BAC}" srcOrd="0" destOrd="0" presId="urn:microsoft.com/office/officeart/2005/8/layout/hierarchy2"/>
    <dgm:cxn modelId="{0C59E7C3-CCA1-409E-B1DB-CE12E690208F}" type="presParOf" srcId="{BFF36201-7AC2-4F66-88D8-D3892D936BAC}" destId="{2F67A9B0-496E-4E95-8664-FAD620ECCE0B}" srcOrd="0" destOrd="0" presId="urn:microsoft.com/office/officeart/2005/8/layout/hierarchy2"/>
    <dgm:cxn modelId="{DDDDC0A4-7EE9-4D7C-9378-0AAE8E01132C}" type="presParOf" srcId="{892F7373-D998-42BA-B202-70B5C06ECCD7}" destId="{037D947E-9639-47CA-B588-DEC6DA4E7D7E}" srcOrd="1" destOrd="0" presId="urn:microsoft.com/office/officeart/2005/8/layout/hierarchy2"/>
    <dgm:cxn modelId="{B32FB314-7CB6-4375-A48D-86ED67436007}" type="presParOf" srcId="{037D947E-9639-47CA-B588-DEC6DA4E7D7E}" destId="{692FBF0E-F18B-4AAB-880F-4BCC321D5D17}" srcOrd="0" destOrd="0" presId="urn:microsoft.com/office/officeart/2005/8/layout/hierarchy2"/>
    <dgm:cxn modelId="{B1C44768-98B8-4D8B-BCC1-E3EE1607A210}" type="presParOf" srcId="{037D947E-9639-47CA-B588-DEC6DA4E7D7E}" destId="{C4439699-4A5C-413C-82D0-AC60E3ABAC67}" srcOrd="1" destOrd="0" presId="urn:microsoft.com/office/officeart/2005/8/layout/hierarchy2"/>
    <dgm:cxn modelId="{E0A0A740-213C-4CFE-A305-6757646A8195}" type="presParOf" srcId="{0DEE4AFB-B5FB-4071-AD13-8D2137F1CBD8}" destId="{F2D3D7CB-B5C8-4D32-B312-7789002691E6}" srcOrd="2" destOrd="0" presId="urn:microsoft.com/office/officeart/2005/8/layout/hierarchy2"/>
    <dgm:cxn modelId="{AD3E2C8C-03C3-4C9B-8FC2-7C905A4EF543}" type="presParOf" srcId="{F2D3D7CB-B5C8-4D32-B312-7789002691E6}" destId="{B405C0F3-E2EA-4C3E-8295-3685E759CE92}" srcOrd="0" destOrd="0" presId="urn:microsoft.com/office/officeart/2005/8/layout/hierarchy2"/>
    <dgm:cxn modelId="{36EE457F-D19E-4B90-AC0D-0FC083FD9BE9}" type="presParOf" srcId="{0DEE4AFB-B5FB-4071-AD13-8D2137F1CBD8}" destId="{A9A0817C-06C9-4991-9769-C7504A92AE1B}" srcOrd="3" destOrd="0" presId="urn:microsoft.com/office/officeart/2005/8/layout/hierarchy2"/>
    <dgm:cxn modelId="{D9E74C1E-8BB1-4522-AD19-B5AE77365920}" type="presParOf" srcId="{A9A0817C-06C9-4991-9769-C7504A92AE1B}" destId="{54C2A63F-1F75-4F23-B160-7A47A323468F}" srcOrd="0" destOrd="0" presId="urn:microsoft.com/office/officeart/2005/8/layout/hierarchy2"/>
    <dgm:cxn modelId="{79C06ACD-C2E1-4739-A2A9-3E65079FA1C3}" type="presParOf" srcId="{A9A0817C-06C9-4991-9769-C7504A92AE1B}" destId="{19F301AF-E5C1-456F-8ACC-9661A1788946}" srcOrd="1" destOrd="0" presId="urn:microsoft.com/office/officeart/2005/8/layout/hierarchy2"/>
    <dgm:cxn modelId="{23108EDC-BC0E-4C33-BC4B-1E6B7B77733D}" type="presParOf" srcId="{19F301AF-E5C1-456F-8ACC-9661A1788946}" destId="{8B6999EB-84E9-498A-94CD-EFE8A6E8049F}" srcOrd="0" destOrd="0" presId="urn:microsoft.com/office/officeart/2005/8/layout/hierarchy2"/>
    <dgm:cxn modelId="{2C4B1D07-B2EC-4744-AFE5-40B75352B424}" type="presParOf" srcId="{8B6999EB-84E9-498A-94CD-EFE8A6E8049F}" destId="{E1289B0C-2355-402D-9D46-F14EE68DA34D}" srcOrd="0" destOrd="0" presId="urn:microsoft.com/office/officeart/2005/8/layout/hierarchy2"/>
    <dgm:cxn modelId="{182B87EC-3C26-43C7-8AF2-2D4DAF2BD0A5}" type="presParOf" srcId="{19F301AF-E5C1-456F-8ACC-9661A1788946}" destId="{4634C3C6-32EC-439E-88FB-5E696F5A229F}" srcOrd="1" destOrd="0" presId="urn:microsoft.com/office/officeart/2005/8/layout/hierarchy2"/>
    <dgm:cxn modelId="{29A357A4-7834-45A0-93C1-17F4D6AA41A1}" type="presParOf" srcId="{4634C3C6-32EC-439E-88FB-5E696F5A229F}" destId="{B69B53CF-7D97-446E-8752-AAE075C5B598}" srcOrd="0" destOrd="0" presId="urn:microsoft.com/office/officeart/2005/8/layout/hierarchy2"/>
    <dgm:cxn modelId="{BDBE6420-F89C-4087-ADF2-E1425E0714C9}" type="presParOf" srcId="{4634C3C6-32EC-439E-88FB-5E696F5A229F}" destId="{A6F34352-9F39-4690-91C6-0CC878AEEBC5}" srcOrd="1" destOrd="0" presId="urn:microsoft.com/office/officeart/2005/8/layout/hierarchy2"/>
    <dgm:cxn modelId="{058F8752-7FD6-49C8-B30B-76A8EA664C6C}" type="presParOf" srcId="{19F301AF-E5C1-456F-8ACC-9661A1788946}" destId="{D0239E8E-AC03-4895-9BBA-D38AEC2D9F00}" srcOrd="2" destOrd="0" presId="urn:microsoft.com/office/officeart/2005/8/layout/hierarchy2"/>
    <dgm:cxn modelId="{EC68BD0C-6993-4478-94CA-7D8ECFE37940}" type="presParOf" srcId="{D0239E8E-AC03-4895-9BBA-D38AEC2D9F00}" destId="{2F6E7C07-BCC1-4903-9E37-7C0FD1340E22}" srcOrd="0" destOrd="0" presId="urn:microsoft.com/office/officeart/2005/8/layout/hierarchy2"/>
    <dgm:cxn modelId="{1633378D-5582-4F29-A93A-02E8859EFE7F}" type="presParOf" srcId="{19F301AF-E5C1-456F-8ACC-9661A1788946}" destId="{F65AA019-0627-4E15-BF69-95A7961C71AE}" srcOrd="3" destOrd="0" presId="urn:microsoft.com/office/officeart/2005/8/layout/hierarchy2"/>
    <dgm:cxn modelId="{89C22215-AC85-4533-8858-0C02A94C6FB0}" type="presParOf" srcId="{F65AA019-0627-4E15-BF69-95A7961C71AE}" destId="{713D9B90-D813-4DFA-AAD7-B3BFC8E72DE2}" srcOrd="0" destOrd="0" presId="urn:microsoft.com/office/officeart/2005/8/layout/hierarchy2"/>
    <dgm:cxn modelId="{69F029D4-336A-4D83-A0C9-430EADE33D07}" type="presParOf" srcId="{F65AA019-0627-4E15-BF69-95A7961C71AE}" destId="{E90CE886-975E-49C4-A39B-716B8902FFCB}" srcOrd="1" destOrd="0" presId="urn:microsoft.com/office/officeart/2005/8/layout/hierarchy2"/>
    <dgm:cxn modelId="{17E3EED3-CB92-478F-BCE3-3E25166B1E3C}" type="presParOf" srcId="{19F301AF-E5C1-456F-8ACC-9661A1788946}" destId="{B7915B2E-B45A-4AB5-BFCA-C15CF43FA3FB}" srcOrd="4" destOrd="0" presId="urn:microsoft.com/office/officeart/2005/8/layout/hierarchy2"/>
    <dgm:cxn modelId="{CE12A17A-2A19-4392-AF00-40FF881CC90B}" type="presParOf" srcId="{B7915B2E-B45A-4AB5-BFCA-C15CF43FA3FB}" destId="{DB5BA814-BE7A-494F-8FEF-DF42F2C05401}" srcOrd="0" destOrd="0" presId="urn:microsoft.com/office/officeart/2005/8/layout/hierarchy2"/>
    <dgm:cxn modelId="{764F71E7-A312-4834-A89C-C3E21BF3EF74}" type="presParOf" srcId="{19F301AF-E5C1-456F-8ACC-9661A1788946}" destId="{75DA6164-DDA9-4A8C-BCEA-991BBF262187}" srcOrd="5" destOrd="0" presId="urn:microsoft.com/office/officeart/2005/8/layout/hierarchy2"/>
    <dgm:cxn modelId="{E6813421-D14A-4D3C-BB08-545F4D5E1DC5}" type="presParOf" srcId="{75DA6164-DDA9-4A8C-BCEA-991BBF262187}" destId="{4631FA4B-5ADC-47C2-ACB9-77493C284CEA}" srcOrd="0" destOrd="0" presId="urn:microsoft.com/office/officeart/2005/8/layout/hierarchy2"/>
    <dgm:cxn modelId="{3A48B691-09A9-45AC-A572-6DB71FAB5C8D}" type="presParOf" srcId="{75DA6164-DDA9-4A8C-BCEA-991BBF262187}" destId="{24FCC2D3-C635-4E0E-AB85-2FE50A055756}" srcOrd="1" destOrd="0" presId="urn:microsoft.com/office/officeart/2005/8/layout/hierarchy2"/>
    <dgm:cxn modelId="{0E1FBC46-B591-4840-92A9-7F0717B92130}" type="presParOf" srcId="{19F301AF-E5C1-456F-8ACC-9661A1788946}" destId="{1EA0F339-AD96-4B80-A7B0-AFAD5E4B02F3}" srcOrd="6" destOrd="0" presId="urn:microsoft.com/office/officeart/2005/8/layout/hierarchy2"/>
    <dgm:cxn modelId="{8E76A329-EA87-4D86-98AE-308F7DA157C8}" type="presParOf" srcId="{1EA0F339-AD96-4B80-A7B0-AFAD5E4B02F3}" destId="{8174A832-16CA-42D9-B487-5AE3451B9E8F}" srcOrd="0" destOrd="0" presId="urn:microsoft.com/office/officeart/2005/8/layout/hierarchy2"/>
    <dgm:cxn modelId="{9B81ACAF-970F-413F-B2ED-85535BE2B7F4}" type="presParOf" srcId="{19F301AF-E5C1-456F-8ACC-9661A1788946}" destId="{E79CF55D-63BD-4E66-9B51-996017E473F2}" srcOrd="7" destOrd="0" presId="urn:microsoft.com/office/officeart/2005/8/layout/hierarchy2"/>
    <dgm:cxn modelId="{49C08339-5DAE-42C8-8D85-CCDFCF5D9A89}" type="presParOf" srcId="{E79CF55D-63BD-4E66-9B51-996017E473F2}" destId="{9CFCF83D-6702-4C74-B080-7E1E33E3ADE6}" srcOrd="0" destOrd="0" presId="urn:microsoft.com/office/officeart/2005/8/layout/hierarchy2"/>
    <dgm:cxn modelId="{1A477831-56EC-469C-9A0D-49D83E2818DA}" type="presParOf" srcId="{E79CF55D-63BD-4E66-9B51-996017E473F2}" destId="{92471889-0626-4BC6-8924-0CD151AB6E5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A0AEB4-F064-43CA-B4B1-3AD7BC5761FD}">
      <dsp:nvSpPr>
        <dsp:cNvPr id="0" name=""/>
        <dsp:cNvSpPr/>
      </dsp:nvSpPr>
      <dsp:spPr>
        <a:xfrm>
          <a:off x="0" y="2016389"/>
          <a:ext cx="1897138" cy="1435629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>
              <a:solidFill>
                <a:schemeClr val="tx1"/>
              </a:solidFill>
            </a:rPr>
            <a:t>Критерии истины</a:t>
          </a:r>
        </a:p>
      </dsp:txBody>
      <dsp:txXfrm>
        <a:off x="42048" y="2058437"/>
        <a:ext cx="1813042" cy="1351533"/>
      </dsp:txXfrm>
    </dsp:sp>
    <dsp:sp modelId="{68D0BB58-E03D-414E-BE07-CB3507F2CD3F}">
      <dsp:nvSpPr>
        <dsp:cNvPr id="0" name=""/>
        <dsp:cNvSpPr/>
      </dsp:nvSpPr>
      <dsp:spPr>
        <a:xfrm rot="17842097">
          <a:off x="1628812" y="2277757"/>
          <a:ext cx="993264" cy="30805"/>
        </a:xfrm>
        <a:custGeom>
          <a:avLst/>
          <a:gdLst/>
          <a:ahLst/>
          <a:cxnLst/>
          <a:rect l="0" t="0" r="0" b="0"/>
          <a:pathLst>
            <a:path>
              <a:moveTo>
                <a:pt x="0" y="15402"/>
              </a:moveTo>
              <a:lnTo>
                <a:pt x="993264" y="15402"/>
              </a:lnTo>
            </a:path>
          </a:pathLst>
        </a:custGeom>
        <a:noFill/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00612" y="2268328"/>
        <a:ext cx="49663" cy="49663"/>
      </dsp:txXfrm>
    </dsp:sp>
    <dsp:sp modelId="{2111CC7B-E2EF-41E5-9D37-B77DD4C5E2D5}">
      <dsp:nvSpPr>
        <dsp:cNvPr id="0" name=""/>
        <dsp:cNvSpPr/>
      </dsp:nvSpPr>
      <dsp:spPr>
        <a:xfrm>
          <a:off x="2353750" y="676026"/>
          <a:ext cx="1884556" cy="235218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>
              <a:solidFill>
                <a:schemeClr val="tx1"/>
              </a:solidFill>
            </a:rPr>
            <a:t>Объектив-</a:t>
          </a:r>
          <a:r>
            <a:rPr lang="ru-RU" sz="2200" b="1" kern="1200" dirty="0" err="1">
              <a:solidFill>
                <a:schemeClr val="tx1"/>
              </a:solidFill>
            </a:rPr>
            <a:t>ные</a:t>
          </a:r>
          <a:r>
            <a:rPr lang="ru-RU" sz="2200" b="1" kern="1200" dirty="0">
              <a:solidFill>
                <a:schemeClr val="tx1"/>
              </a:solidFill>
            </a:rPr>
            <a:t> критерии</a:t>
          </a:r>
        </a:p>
      </dsp:txBody>
      <dsp:txXfrm>
        <a:off x="2408947" y="731223"/>
        <a:ext cx="1774162" cy="2241786"/>
      </dsp:txXfrm>
    </dsp:sp>
    <dsp:sp modelId="{BFF36201-7AC2-4F66-88D8-D3892D936BAC}">
      <dsp:nvSpPr>
        <dsp:cNvPr id="0" name=""/>
        <dsp:cNvSpPr/>
      </dsp:nvSpPr>
      <dsp:spPr>
        <a:xfrm rot="20181886">
          <a:off x="4168306" y="1502157"/>
          <a:ext cx="1668973" cy="30805"/>
        </a:xfrm>
        <a:custGeom>
          <a:avLst/>
          <a:gdLst/>
          <a:ahLst/>
          <a:cxnLst/>
          <a:rect l="0" t="0" r="0" b="0"/>
          <a:pathLst>
            <a:path>
              <a:moveTo>
                <a:pt x="0" y="15402"/>
              </a:moveTo>
              <a:lnTo>
                <a:pt x="1668973" y="15402"/>
              </a:lnTo>
            </a:path>
          </a:pathLst>
        </a:custGeom>
        <a:noFill/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61068" y="1475835"/>
        <a:ext cx="83448" cy="83448"/>
      </dsp:txXfrm>
    </dsp:sp>
    <dsp:sp modelId="{692FBF0E-F18B-4AAB-880F-4BCC321D5D17}">
      <dsp:nvSpPr>
        <dsp:cNvPr id="0" name=""/>
        <dsp:cNvSpPr/>
      </dsp:nvSpPr>
      <dsp:spPr>
        <a:xfrm>
          <a:off x="5767280" y="596156"/>
          <a:ext cx="2347391" cy="1173695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>
              <a:solidFill>
                <a:schemeClr val="tx1"/>
              </a:solidFill>
            </a:rPr>
            <a:t>Практика</a:t>
          </a:r>
        </a:p>
      </dsp:txBody>
      <dsp:txXfrm>
        <a:off x="5801656" y="630532"/>
        <a:ext cx="2278639" cy="1104943"/>
      </dsp:txXfrm>
    </dsp:sp>
    <dsp:sp modelId="{F2D3D7CB-B5C8-4D32-B312-7789002691E6}">
      <dsp:nvSpPr>
        <dsp:cNvPr id="0" name=""/>
        <dsp:cNvSpPr/>
      </dsp:nvSpPr>
      <dsp:spPr>
        <a:xfrm rot="4073260">
          <a:off x="1372659" y="3498019"/>
          <a:ext cx="1682163" cy="30805"/>
        </a:xfrm>
        <a:custGeom>
          <a:avLst/>
          <a:gdLst/>
          <a:ahLst/>
          <a:cxnLst/>
          <a:rect l="0" t="0" r="0" b="0"/>
          <a:pathLst>
            <a:path>
              <a:moveTo>
                <a:pt x="0" y="15402"/>
              </a:moveTo>
              <a:lnTo>
                <a:pt x="1682163" y="15402"/>
              </a:lnTo>
            </a:path>
          </a:pathLst>
        </a:custGeom>
        <a:noFill/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171687" y="3471368"/>
        <a:ext cx="84108" cy="84108"/>
      </dsp:txXfrm>
    </dsp:sp>
    <dsp:sp modelId="{54C2A63F-1F75-4F23-B160-7A47A323468F}">
      <dsp:nvSpPr>
        <dsp:cNvPr id="0" name=""/>
        <dsp:cNvSpPr/>
      </dsp:nvSpPr>
      <dsp:spPr>
        <a:xfrm>
          <a:off x="2530344" y="3116791"/>
          <a:ext cx="1703595" cy="2351699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err="1">
              <a:solidFill>
                <a:schemeClr val="tx1"/>
              </a:solidFill>
            </a:rPr>
            <a:t>Субъек-тивные</a:t>
          </a:r>
          <a:r>
            <a:rPr lang="ru-RU" sz="2200" b="1" kern="1200" dirty="0">
              <a:solidFill>
                <a:schemeClr val="tx1"/>
              </a:solidFill>
            </a:rPr>
            <a:t> критерии</a:t>
          </a:r>
        </a:p>
      </dsp:txBody>
      <dsp:txXfrm>
        <a:off x="2580241" y="3166688"/>
        <a:ext cx="1603801" cy="2251905"/>
      </dsp:txXfrm>
    </dsp:sp>
    <dsp:sp modelId="{8B6999EB-84E9-498A-94CD-EFE8A6E8049F}">
      <dsp:nvSpPr>
        <dsp:cNvPr id="0" name=""/>
        <dsp:cNvSpPr/>
      </dsp:nvSpPr>
      <dsp:spPr>
        <a:xfrm rot="18582001">
          <a:off x="3846396" y="3451795"/>
          <a:ext cx="2145680" cy="30805"/>
        </a:xfrm>
        <a:custGeom>
          <a:avLst/>
          <a:gdLst/>
          <a:ahLst/>
          <a:cxnLst/>
          <a:rect l="0" t="0" r="0" b="0"/>
          <a:pathLst>
            <a:path>
              <a:moveTo>
                <a:pt x="0" y="15402"/>
              </a:moveTo>
              <a:lnTo>
                <a:pt x="2145680" y="15402"/>
              </a:lnTo>
            </a:path>
          </a:pathLst>
        </a:custGeom>
        <a:noFill/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865594" y="3413555"/>
        <a:ext cx="107284" cy="107284"/>
      </dsp:txXfrm>
    </dsp:sp>
    <dsp:sp modelId="{B69B53CF-7D97-446E-8752-AAE075C5B598}">
      <dsp:nvSpPr>
        <dsp:cNvPr id="0" name=""/>
        <dsp:cNvSpPr/>
      </dsp:nvSpPr>
      <dsp:spPr>
        <a:xfrm>
          <a:off x="5604532" y="1940824"/>
          <a:ext cx="3539467" cy="140186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>
              <a:solidFill>
                <a:schemeClr val="tx1"/>
              </a:solidFill>
            </a:rPr>
            <a:t>Внутренняя согласованность мысли (субъективный идеализм)</a:t>
          </a:r>
        </a:p>
      </dsp:txBody>
      <dsp:txXfrm>
        <a:off x="5645591" y="1981883"/>
        <a:ext cx="3457349" cy="1319744"/>
      </dsp:txXfrm>
    </dsp:sp>
    <dsp:sp modelId="{D0239E8E-AC03-4895-9BBA-D38AEC2D9F00}">
      <dsp:nvSpPr>
        <dsp:cNvPr id="0" name=""/>
        <dsp:cNvSpPr/>
      </dsp:nvSpPr>
      <dsp:spPr>
        <a:xfrm rot="20548084">
          <a:off x="4202701" y="4074649"/>
          <a:ext cx="1345043" cy="30805"/>
        </a:xfrm>
        <a:custGeom>
          <a:avLst/>
          <a:gdLst/>
          <a:ahLst/>
          <a:cxnLst/>
          <a:rect l="0" t="0" r="0" b="0"/>
          <a:pathLst>
            <a:path>
              <a:moveTo>
                <a:pt x="0" y="15402"/>
              </a:moveTo>
              <a:lnTo>
                <a:pt x="1345043" y="15402"/>
              </a:lnTo>
            </a:path>
          </a:pathLst>
        </a:custGeom>
        <a:noFill/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41596" y="4056425"/>
        <a:ext cx="67252" cy="67252"/>
      </dsp:txXfrm>
    </dsp:sp>
    <dsp:sp modelId="{713D9B90-D813-4DFA-AAD7-B3BFC8E72DE2}">
      <dsp:nvSpPr>
        <dsp:cNvPr id="0" name=""/>
        <dsp:cNvSpPr/>
      </dsp:nvSpPr>
      <dsp:spPr>
        <a:xfrm>
          <a:off x="5516505" y="3500771"/>
          <a:ext cx="3627494" cy="77338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>
              <a:solidFill>
                <a:schemeClr val="tx1"/>
              </a:solidFill>
            </a:rPr>
            <a:t>Полезность людям (прагматизм)	</a:t>
          </a:r>
        </a:p>
      </dsp:txBody>
      <dsp:txXfrm>
        <a:off x="5539157" y="3523423"/>
        <a:ext cx="3582190" cy="728079"/>
      </dsp:txXfrm>
    </dsp:sp>
    <dsp:sp modelId="{B7915B2E-B45A-4AB5-BFCA-C15CF43FA3FB}">
      <dsp:nvSpPr>
        <dsp:cNvPr id="0" name=""/>
        <dsp:cNvSpPr/>
      </dsp:nvSpPr>
      <dsp:spPr>
        <a:xfrm rot="1748054">
          <a:off x="4143680" y="4624566"/>
          <a:ext cx="1426819" cy="30805"/>
        </a:xfrm>
        <a:custGeom>
          <a:avLst/>
          <a:gdLst/>
          <a:ahLst/>
          <a:cxnLst/>
          <a:rect l="0" t="0" r="0" b="0"/>
          <a:pathLst>
            <a:path>
              <a:moveTo>
                <a:pt x="0" y="15402"/>
              </a:moveTo>
              <a:lnTo>
                <a:pt x="1426819" y="15402"/>
              </a:lnTo>
            </a:path>
          </a:pathLst>
        </a:custGeom>
        <a:noFill/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21420" y="4604298"/>
        <a:ext cx="71340" cy="71340"/>
      </dsp:txXfrm>
    </dsp:sp>
    <dsp:sp modelId="{4631FA4B-5ADC-47C2-ACB9-77493C284CEA}">
      <dsp:nvSpPr>
        <dsp:cNvPr id="0" name=""/>
        <dsp:cNvSpPr/>
      </dsp:nvSpPr>
      <dsp:spPr>
        <a:xfrm>
          <a:off x="5480241" y="4498248"/>
          <a:ext cx="3662165" cy="978099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>
              <a:solidFill>
                <a:schemeClr val="tx1"/>
              </a:solidFill>
            </a:rPr>
            <a:t>Ясность и очевидность (Декарт)</a:t>
          </a:r>
        </a:p>
      </dsp:txBody>
      <dsp:txXfrm>
        <a:off x="5508889" y="4526896"/>
        <a:ext cx="3604869" cy="920803"/>
      </dsp:txXfrm>
    </dsp:sp>
    <dsp:sp modelId="{1EA0F339-AD96-4B80-A7B0-AFAD5E4B02F3}">
      <dsp:nvSpPr>
        <dsp:cNvPr id="0" name=""/>
        <dsp:cNvSpPr/>
      </dsp:nvSpPr>
      <dsp:spPr>
        <a:xfrm rot="3442256">
          <a:off x="3701392" y="5250542"/>
          <a:ext cx="2311396" cy="30805"/>
        </a:xfrm>
        <a:custGeom>
          <a:avLst/>
          <a:gdLst/>
          <a:ahLst/>
          <a:cxnLst/>
          <a:rect l="0" t="0" r="0" b="0"/>
          <a:pathLst>
            <a:path>
              <a:moveTo>
                <a:pt x="0" y="15402"/>
              </a:moveTo>
              <a:lnTo>
                <a:pt x="2311396" y="15402"/>
              </a:lnTo>
            </a:path>
          </a:pathLst>
        </a:custGeom>
        <a:noFill/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4799305" y="5208160"/>
        <a:ext cx="115569" cy="115569"/>
      </dsp:txXfrm>
    </dsp:sp>
    <dsp:sp modelId="{9CFCF83D-6702-4C74-B080-7E1E33E3ADE6}">
      <dsp:nvSpPr>
        <dsp:cNvPr id="0" name=""/>
        <dsp:cNvSpPr/>
      </dsp:nvSpPr>
      <dsp:spPr>
        <a:xfrm>
          <a:off x="5480241" y="5652402"/>
          <a:ext cx="3612987" cy="1173695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err="1">
              <a:solidFill>
                <a:schemeClr val="tx1"/>
              </a:solidFill>
            </a:rPr>
            <a:t>Общезначимость</a:t>
          </a:r>
          <a:r>
            <a:rPr lang="ru-RU" sz="2200" b="1" kern="1200" dirty="0">
              <a:solidFill>
                <a:schemeClr val="tx1"/>
              </a:solidFill>
            </a:rPr>
            <a:t> («экономия мышления»)</a:t>
          </a:r>
        </a:p>
      </dsp:txBody>
      <dsp:txXfrm>
        <a:off x="5514617" y="5686778"/>
        <a:ext cx="3544235" cy="1104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6097588" cy="6858000"/>
          </a:xfrm>
          <a:prstGeom prst="rect">
            <a:avLst/>
          </a:prstGeom>
          <a:solidFill>
            <a:srgbClr val="1B97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838200" y="644525"/>
            <a:ext cx="4699000" cy="15684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sz="2400">
                <a:solidFill>
                  <a:schemeClr val="bg1"/>
                </a:solidFill>
                <a:latin typeface="Book Antiqua" panose="02040602050305030304" pitchFamily="18" charset="0"/>
              </a:rPr>
              <a:t>КАЗАНСКИЙ </a:t>
            </a:r>
          </a:p>
          <a:p>
            <a:pPr>
              <a:defRPr/>
            </a:pPr>
            <a:r>
              <a:rPr lang="ru-RU" altLang="ru-RU" sz="2400">
                <a:solidFill>
                  <a:schemeClr val="bg1"/>
                </a:solidFill>
                <a:latin typeface="Book Antiqua" panose="02040602050305030304" pitchFamily="18" charset="0"/>
              </a:rPr>
              <a:t>ГОСУДАРСТВЕННЫЙ</a:t>
            </a:r>
            <a:br>
              <a:rPr lang="ru-RU" altLang="ru-RU" sz="240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u-RU" altLang="ru-RU" sz="2400">
                <a:solidFill>
                  <a:schemeClr val="bg1"/>
                </a:solidFill>
                <a:latin typeface="Book Antiqua" panose="02040602050305030304" pitchFamily="18" charset="0"/>
              </a:rPr>
              <a:t>МЕДИЦИНСКИЙ </a:t>
            </a:r>
          </a:p>
          <a:p>
            <a:pPr>
              <a:defRPr/>
            </a:pPr>
            <a:r>
              <a:rPr lang="ru-RU" altLang="ru-RU" sz="2400">
                <a:solidFill>
                  <a:schemeClr val="bg1"/>
                </a:solidFill>
                <a:latin typeface="Book Antiqua" panose="02040602050305030304" pitchFamily="18" charset="0"/>
              </a:rPr>
              <a:t>УНИВЕРСИТЕТ</a:t>
            </a:r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620713" y="657225"/>
            <a:ext cx="0" cy="20478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4" t="24722" r="68312" b="37500"/>
          <a:stretch>
            <a:fillRect/>
          </a:stretch>
        </p:blipFill>
        <p:spPr bwMode="auto">
          <a:xfrm>
            <a:off x="1652588" y="3349625"/>
            <a:ext cx="25717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90829" y="1514219"/>
            <a:ext cx="5026644" cy="2380691"/>
          </a:xfrm>
        </p:spPr>
        <p:txBody>
          <a:bodyPr anchor="b"/>
          <a:lstStyle>
            <a:lvl1pPr algn="ctr">
              <a:defRPr sz="4500">
                <a:latin typeface="Book Antiqua" panose="0204060205030503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90829" y="4141878"/>
            <a:ext cx="5026644" cy="2013150"/>
          </a:xfrm>
        </p:spPr>
        <p:txBody>
          <a:bodyPr/>
          <a:lstStyle>
            <a:lvl1pPr marL="0" indent="0" algn="ctr">
              <a:buNone/>
              <a:defRPr sz="1800">
                <a:latin typeface="Blogger Sans Light" panose="02000506030000020004" pitchFamily="50" charset="0"/>
                <a:ea typeface="Blogger Sans Light" panose="02000506030000020004" pitchFamily="50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36837697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2" b="3603"/>
          <a:stretch>
            <a:fillRect/>
          </a:stretch>
        </p:blipFill>
        <p:spPr bwMode="auto">
          <a:xfrm>
            <a:off x="0" y="-22225"/>
            <a:ext cx="12192000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697038" y="4330700"/>
            <a:ext cx="8794750" cy="2208213"/>
          </a:xfrm>
          <a:prstGeom prst="rect">
            <a:avLst/>
          </a:prstGeom>
          <a:solidFill>
            <a:srgbClr val="1B97C8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4500">
                <a:solidFill>
                  <a:srgbClr val="FFFFFF"/>
                </a:solidFill>
                <a:latin typeface="Book Antiqua" panose="02040602050305030304" pitchFamily="18" charset="0"/>
                <a:ea typeface="Blogger Sans" panose="02000506030000020004" pitchFamily="50" charset="0"/>
                <a:cs typeface="Blogger Sans" panose="02000506030000020004" pitchFamily="50" charset="0"/>
              </a:rPr>
              <a:t>Благодарю </a:t>
            </a:r>
          </a:p>
          <a:p>
            <a:pPr algn="ctr"/>
            <a:r>
              <a:rPr lang="ru-RU" altLang="ru-RU" sz="4500">
                <a:solidFill>
                  <a:srgbClr val="FFFFFF"/>
                </a:solidFill>
                <a:latin typeface="Book Antiqua" panose="02040602050305030304" pitchFamily="18" charset="0"/>
                <a:ea typeface="Blogger Sans" panose="02000506030000020004" pitchFamily="50" charset="0"/>
                <a:cs typeface="Blogger Sans" panose="02000506030000020004" pitchFamily="50" charset="0"/>
              </a:rPr>
              <a:t>за внимание!</a:t>
            </a:r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FA889-404B-4578-8283-1882844116ED}" type="datetimeFigureOut">
              <a:rPr lang="ru-RU"/>
              <a:pPr>
                <a:defRPr/>
              </a:pPr>
              <a:t>27.01.2024</a:t>
            </a:fld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A18B76-1617-4BEF-91EF-81DC27A312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2411363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826684" y="1827213"/>
            <a:ext cx="9751483" cy="4114800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7F4A8C32-06A4-4966-8E0C-09F4A88909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0878179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927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2192000" cy="682625"/>
          </a:xfrm>
          <a:prstGeom prst="rect">
            <a:avLst/>
          </a:prstGeom>
          <a:solidFill>
            <a:srgbClr val="1B97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5" name="Группа 7"/>
          <p:cNvGrpSpPr>
            <a:grpSpLocks/>
          </p:cNvGrpSpPr>
          <p:nvPr userDrawn="1"/>
        </p:nvGrpSpPr>
        <p:grpSpPr bwMode="auto">
          <a:xfrm rot="10800000" flipH="1">
            <a:off x="9170988" y="5122863"/>
            <a:ext cx="3021012" cy="1735137"/>
            <a:chOff x="8366975" y="0"/>
            <a:chExt cx="3825025" cy="2195848"/>
          </a:xfrm>
        </p:grpSpPr>
        <p:sp>
          <p:nvSpPr>
            <p:cNvPr id="6" name="Прямоугольный треугольник 5"/>
            <p:cNvSpPr/>
            <p:nvPr userDrawn="1"/>
          </p:nvSpPr>
          <p:spPr>
            <a:xfrm rot="10800000">
              <a:off x="8366975" y="0"/>
              <a:ext cx="3825025" cy="2195848"/>
            </a:xfrm>
            <a:prstGeom prst="rtTriangle">
              <a:avLst/>
            </a:prstGeom>
            <a:solidFill>
              <a:srgbClr val="71A9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 userDrawn="1"/>
          </p:nvCxnSpPr>
          <p:spPr>
            <a:xfrm>
              <a:off x="9160923" y="0"/>
              <a:ext cx="1218059" cy="697126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 userDrawn="1"/>
          </p:nvCxnSpPr>
          <p:spPr>
            <a:xfrm>
              <a:off x="9771963" y="2008"/>
              <a:ext cx="1933618" cy="1110984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>
            <a:spLocks noChangeArrowheads="1"/>
          </p:cNvSpPr>
          <p:nvPr userDrawn="1"/>
        </p:nvSpPr>
        <p:spPr bwMode="auto">
          <a:xfrm>
            <a:off x="838200" y="157163"/>
            <a:ext cx="444500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ru-RU" altLang="ru-RU" b="1">
                <a:solidFill>
                  <a:schemeClr val="bg1"/>
                </a:solidFill>
                <a:latin typeface="Book Antiqua" panose="02040602050305030304" pitchFamily="18" charset="0"/>
              </a:rPr>
              <a:t>КАЗАНСКИЙ ГОСУДАРСТВЕННЫЙ</a:t>
            </a: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6908800" y="157163"/>
            <a:ext cx="444500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latin typeface="Book Antiqua" panose="02040602050305030304" pitchFamily="18" charset="0"/>
              </a:rPr>
              <a:t>МЕДИЦИНСКИЙ УНИВЕРСИТЕТ</a:t>
            </a:r>
          </a:p>
        </p:txBody>
      </p:sp>
      <p:pic>
        <p:nvPicPr>
          <p:cNvPr id="11" name="Рисунок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1" t="25163" r="68317" b="37465"/>
          <a:stretch>
            <a:fillRect/>
          </a:stretch>
        </p:blipFill>
        <p:spPr bwMode="auto">
          <a:xfrm>
            <a:off x="5729288" y="0"/>
            <a:ext cx="68262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881A2-6ED2-40A8-A8E7-7CAFB69BFC9C}" type="datetimeFigureOut">
              <a:rPr lang="ru-RU"/>
              <a:pPr>
                <a:defRPr/>
              </a:pPr>
              <a:t>27.01.2024</a:t>
            </a:fld>
            <a:endParaRPr lang="ru-RU" dirty="0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0E9782-6F47-4905-B1EA-B76A4E72C1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3276699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>
            <a:grpSpLocks/>
          </p:cNvGrpSpPr>
          <p:nvPr userDrawn="1"/>
        </p:nvGrpSpPr>
        <p:grpSpPr bwMode="auto">
          <a:xfrm rot="10800000" flipH="1">
            <a:off x="9170988" y="5122863"/>
            <a:ext cx="3021012" cy="1735137"/>
            <a:chOff x="8366975" y="0"/>
            <a:chExt cx="3825025" cy="2195848"/>
          </a:xfrm>
        </p:grpSpPr>
        <p:sp>
          <p:nvSpPr>
            <p:cNvPr id="5" name="Прямоугольный треугольник 4"/>
            <p:cNvSpPr/>
            <p:nvPr userDrawn="1"/>
          </p:nvSpPr>
          <p:spPr>
            <a:xfrm rot="10800000">
              <a:off x="8366975" y="0"/>
              <a:ext cx="3825025" cy="2195848"/>
            </a:xfrm>
            <a:prstGeom prst="rtTriangle">
              <a:avLst/>
            </a:prstGeom>
            <a:solidFill>
              <a:srgbClr val="71A9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 userDrawn="1"/>
          </p:nvCxnSpPr>
          <p:spPr>
            <a:xfrm>
              <a:off x="9160923" y="0"/>
              <a:ext cx="1218059" cy="697126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 userDrawn="1"/>
          </p:nvCxnSpPr>
          <p:spPr>
            <a:xfrm>
              <a:off x="9771963" y="2008"/>
              <a:ext cx="1933618" cy="1110984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8F271-8362-4537-8F64-3A0FFDC9292D}" type="datetimeFigureOut">
              <a:rPr lang="ru-RU"/>
              <a:pPr>
                <a:defRPr/>
              </a:pPr>
              <a:t>27.01.2024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9A496-C752-45A4-B65B-6A790B446C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6146844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6"/>
          <p:cNvGrpSpPr>
            <a:grpSpLocks/>
          </p:cNvGrpSpPr>
          <p:nvPr userDrawn="1"/>
        </p:nvGrpSpPr>
        <p:grpSpPr bwMode="auto">
          <a:xfrm rot="10800000" flipH="1">
            <a:off x="9170988" y="5122863"/>
            <a:ext cx="3021012" cy="1735137"/>
            <a:chOff x="8366975" y="0"/>
            <a:chExt cx="3825025" cy="2195848"/>
          </a:xfrm>
        </p:grpSpPr>
        <p:sp>
          <p:nvSpPr>
            <p:cNvPr id="6" name="Прямоугольный треугольник 5"/>
            <p:cNvSpPr/>
            <p:nvPr userDrawn="1"/>
          </p:nvSpPr>
          <p:spPr>
            <a:xfrm rot="10800000">
              <a:off x="8366975" y="0"/>
              <a:ext cx="3825025" cy="2195848"/>
            </a:xfrm>
            <a:prstGeom prst="rtTriangle">
              <a:avLst/>
            </a:prstGeom>
            <a:solidFill>
              <a:srgbClr val="71A9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 userDrawn="1"/>
          </p:nvCxnSpPr>
          <p:spPr>
            <a:xfrm>
              <a:off x="9160923" y="0"/>
              <a:ext cx="1218059" cy="697126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 userDrawn="1"/>
          </p:nvCxnSpPr>
          <p:spPr>
            <a:xfrm>
              <a:off x="9771963" y="2008"/>
              <a:ext cx="1933618" cy="1110984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4F95-0023-4B61-B766-6DB1F4012493}" type="datetimeFigureOut">
              <a:rPr lang="ru-RU"/>
              <a:pPr>
                <a:defRPr/>
              </a:pPr>
              <a:t>27.01.2024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1CFBC-8644-40CD-9EE7-B1002EAF2E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3255428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6"/>
          <p:cNvGrpSpPr>
            <a:grpSpLocks/>
          </p:cNvGrpSpPr>
          <p:nvPr userDrawn="1"/>
        </p:nvGrpSpPr>
        <p:grpSpPr bwMode="auto">
          <a:xfrm rot="10800000" flipH="1">
            <a:off x="9170988" y="5122863"/>
            <a:ext cx="3021012" cy="1735137"/>
            <a:chOff x="8366975" y="0"/>
            <a:chExt cx="3825025" cy="2195848"/>
          </a:xfrm>
        </p:grpSpPr>
        <p:sp>
          <p:nvSpPr>
            <p:cNvPr id="4" name="Прямоугольный треугольник 3"/>
            <p:cNvSpPr/>
            <p:nvPr userDrawn="1"/>
          </p:nvSpPr>
          <p:spPr>
            <a:xfrm rot="10800000">
              <a:off x="8366975" y="0"/>
              <a:ext cx="3825025" cy="2195848"/>
            </a:xfrm>
            <a:prstGeom prst="rtTriangle">
              <a:avLst/>
            </a:prstGeom>
            <a:solidFill>
              <a:srgbClr val="71A9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" name="Прямая соединительная линия 4"/>
            <p:cNvCxnSpPr/>
            <p:nvPr userDrawn="1"/>
          </p:nvCxnSpPr>
          <p:spPr>
            <a:xfrm>
              <a:off x="9160923" y="0"/>
              <a:ext cx="1218059" cy="697126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 userDrawn="1"/>
          </p:nvCxnSpPr>
          <p:spPr>
            <a:xfrm>
              <a:off x="9771963" y="2008"/>
              <a:ext cx="1933618" cy="1110984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71B4E-CDD6-475E-81A8-17CB1C961983}" type="datetimeFigureOut">
              <a:rPr lang="ru-RU"/>
              <a:pPr>
                <a:defRPr/>
              </a:pPr>
              <a:t>27.01.2024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764D8-6DED-46CF-8EC3-13508DDB47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3359725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>
            <a:grpSpLocks/>
          </p:cNvGrpSpPr>
          <p:nvPr userDrawn="1"/>
        </p:nvGrpSpPr>
        <p:grpSpPr bwMode="auto">
          <a:xfrm rot="10800000" flipH="1">
            <a:off x="9170988" y="5122863"/>
            <a:ext cx="3021012" cy="1735137"/>
            <a:chOff x="8366975" y="0"/>
            <a:chExt cx="3825025" cy="2195848"/>
          </a:xfrm>
        </p:grpSpPr>
        <p:sp>
          <p:nvSpPr>
            <p:cNvPr id="3" name="Прямоугольный треугольник 2"/>
            <p:cNvSpPr/>
            <p:nvPr userDrawn="1"/>
          </p:nvSpPr>
          <p:spPr>
            <a:xfrm rot="10800000">
              <a:off x="8366975" y="0"/>
              <a:ext cx="3825025" cy="2195848"/>
            </a:xfrm>
            <a:prstGeom prst="rtTriangle">
              <a:avLst/>
            </a:prstGeom>
            <a:solidFill>
              <a:srgbClr val="71A9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4" name="Прямая соединительная линия 3"/>
            <p:cNvCxnSpPr/>
            <p:nvPr userDrawn="1"/>
          </p:nvCxnSpPr>
          <p:spPr>
            <a:xfrm>
              <a:off x="9160923" y="0"/>
              <a:ext cx="1218059" cy="697126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 userDrawn="1"/>
          </p:nvCxnSpPr>
          <p:spPr>
            <a:xfrm>
              <a:off x="9771963" y="2008"/>
              <a:ext cx="1933618" cy="1110984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C34D9-CC0E-4B99-8DAC-6DD392A8D488}" type="datetimeFigureOut">
              <a:rPr lang="ru-RU"/>
              <a:pPr>
                <a:defRPr/>
              </a:pPr>
              <a:t>27.01.2024</a:t>
            </a:fld>
            <a:endParaRPr lang="ru-RU"/>
          </a:p>
        </p:txBody>
      </p:sp>
      <p:sp>
        <p:nvSpPr>
          <p:cNvPr id="7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DF573-2C18-4058-8AEA-6750291ED0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702903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6"/>
          <p:cNvGrpSpPr>
            <a:grpSpLocks/>
          </p:cNvGrpSpPr>
          <p:nvPr userDrawn="1"/>
        </p:nvGrpSpPr>
        <p:grpSpPr bwMode="auto">
          <a:xfrm rot="10800000" flipH="1">
            <a:off x="9170988" y="5122863"/>
            <a:ext cx="3021012" cy="1735137"/>
            <a:chOff x="8366975" y="0"/>
            <a:chExt cx="3825025" cy="2195848"/>
          </a:xfrm>
        </p:grpSpPr>
        <p:sp>
          <p:nvSpPr>
            <p:cNvPr id="4" name="Прямоугольный треугольник 3"/>
            <p:cNvSpPr/>
            <p:nvPr userDrawn="1"/>
          </p:nvSpPr>
          <p:spPr>
            <a:xfrm rot="10800000">
              <a:off x="8366975" y="0"/>
              <a:ext cx="3825025" cy="2195848"/>
            </a:xfrm>
            <a:prstGeom prst="rtTriangle">
              <a:avLst/>
            </a:prstGeom>
            <a:solidFill>
              <a:srgbClr val="71A9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" name="Прямая соединительная линия 4"/>
            <p:cNvCxnSpPr/>
            <p:nvPr userDrawn="1"/>
          </p:nvCxnSpPr>
          <p:spPr>
            <a:xfrm>
              <a:off x="9160923" y="0"/>
              <a:ext cx="1218059" cy="697126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 userDrawn="1"/>
          </p:nvCxnSpPr>
          <p:spPr>
            <a:xfrm>
              <a:off x="9771963" y="2008"/>
              <a:ext cx="1933618" cy="1110984"/>
            </a:xfrm>
            <a:prstGeom prst="line">
              <a:avLst/>
            </a:prstGeom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A4AD2-D0C1-4F1A-AAD0-5474F006FE4E}" type="datetimeFigureOut">
              <a:rPr lang="ru-RU"/>
              <a:pPr>
                <a:defRPr/>
              </a:pPr>
              <a:t>27.01.2024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DD882-875E-4A34-A273-28EFA6A030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0013347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2" b="3603"/>
          <a:stretch>
            <a:fillRect/>
          </a:stretch>
        </p:blipFill>
        <p:spPr bwMode="auto">
          <a:xfrm>
            <a:off x="0" y="-22225"/>
            <a:ext cx="12192000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 userDrawn="1"/>
        </p:nvSpPr>
        <p:spPr>
          <a:xfrm>
            <a:off x="1697038" y="4330700"/>
            <a:ext cx="8794750" cy="2208213"/>
          </a:xfrm>
          <a:prstGeom prst="rect">
            <a:avLst/>
          </a:prstGeom>
          <a:solidFill>
            <a:srgbClr val="1B97C8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500" dirty="0">
              <a:latin typeface="Book Antiqua" panose="02040602050305030304" pitchFamily="18" charset="0"/>
              <a:ea typeface="Blogger Sans" panose="02000506030000020004" pitchFamily="50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400" y="4331380"/>
            <a:ext cx="8795203" cy="22075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CEB83-39F7-46A3-8C41-9B0590A97859}" type="datetimeFigureOut">
              <a:rPr lang="ru-RU"/>
              <a:pPr>
                <a:defRPr/>
              </a:pPr>
              <a:t>27.01.2024</a:t>
            </a:fld>
            <a:endParaRPr lang="ru-RU" dirty="0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40D2AA-75C8-467E-B1AB-A8D820F021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8112642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 userDrawn="1"/>
        </p:nvSpPr>
        <p:spPr>
          <a:xfrm>
            <a:off x="1697038" y="4330700"/>
            <a:ext cx="8794750" cy="2208213"/>
          </a:xfrm>
          <a:prstGeom prst="rect">
            <a:avLst/>
          </a:prstGeom>
          <a:solidFill>
            <a:srgbClr val="1B97C8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500" dirty="0">
              <a:latin typeface="Book Antiqua" panose="02040602050305030304" pitchFamily="18" charset="0"/>
              <a:ea typeface="Blogger Sans" panose="02000506030000020004" pitchFamily="50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97921" y="4331380"/>
            <a:ext cx="8795203" cy="22075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628CD-E010-4A30-B9CE-FA3D5F905944}" type="datetimeFigureOut">
              <a:rPr lang="ru-RU"/>
              <a:pPr>
                <a:defRPr/>
              </a:pPr>
              <a:t>27.01.2024</a:t>
            </a:fld>
            <a:endParaRPr lang="ru-RU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63D3F7-CCEE-4854-94C5-6153398CD6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3334736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965200"/>
            <a:ext cx="10515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737600" y="6356350"/>
            <a:ext cx="1301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defRPr>
            </a:lvl1pPr>
          </a:lstStyle>
          <a:p>
            <a:pPr>
              <a:defRPr/>
            </a:pPr>
            <a:fld id="{5B266FCE-84D9-4A1B-A6D8-04C1569BE1B7}" type="datetimeFigureOut">
              <a:rPr lang="ru-RU"/>
              <a:pPr>
                <a:defRPr/>
              </a:pPr>
              <a:t>27.01.2024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390188" y="6356350"/>
            <a:ext cx="9636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68E0A7F5-DF4C-4345-95AB-37E43008AE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012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Book Antiqua" panose="02040602050305030304" pitchFamily="18" charset="0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Book Antiqua" panose="02040602050305030304" pitchFamily="18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Blogger Sans Light" panose="02000506030000020004" pitchFamily="50" charset="0"/>
          <a:ea typeface="Blogger Sans Light" panose="02000506030000020004" pitchFamily="50" charset="0"/>
          <a:cs typeface="Blogger Sans Light" panose="02000506030000020004" pitchFamily="50" charset="0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Blogger Sans Light" panose="02000506030000020004" pitchFamily="50" charset="0"/>
          <a:ea typeface="Blogger Sans Light" panose="02000506030000020004" pitchFamily="50" charset="0"/>
          <a:cs typeface="Blogger Sans Light" panose="02000506030000020004" pitchFamily="50" charset="0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Blogger Sans Light" panose="02000506030000020004" pitchFamily="50" charset="0"/>
          <a:ea typeface="Blogger Sans Light" panose="02000506030000020004" pitchFamily="50" charset="0"/>
          <a:cs typeface="Blogger Sans Light" panose="02000506030000020004" pitchFamily="50" charset="0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Blogger Sans Light" panose="02000506030000020004" pitchFamily="50" charset="0"/>
          <a:ea typeface="Blogger Sans Light" panose="02000506030000020004" pitchFamily="50" charset="0"/>
          <a:cs typeface="Blogger Sans Light" panose="02000506030000020004" pitchFamily="50" charset="0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Blogger Sans Light" panose="02000506030000020004" pitchFamily="50" charset="0"/>
          <a:ea typeface="Blogger Sans Light" panose="02000506030000020004" pitchFamily="50" charset="0"/>
          <a:cs typeface="Blogger Sans Light" panose="02000506030000020004" pitchFamily="50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18" Type="http://schemas.openxmlformats.org/officeDocument/2006/relationships/image" Target="../media/image57.png"/><Relationship Id="rId3" Type="http://schemas.openxmlformats.org/officeDocument/2006/relationships/image" Target="../media/image43.png"/><Relationship Id="rId21" Type="http://schemas.openxmlformats.org/officeDocument/2006/relationships/image" Target="../media/image60.png"/><Relationship Id="rId7" Type="http://schemas.openxmlformats.org/officeDocument/2006/relationships/image" Target="../media/image33.png"/><Relationship Id="rId12" Type="http://schemas.openxmlformats.org/officeDocument/2006/relationships/image" Target="../media/image51.png"/><Relationship Id="rId17" Type="http://schemas.openxmlformats.org/officeDocument/2006/relationships/image" Target="../media/image56.png"/><Relationship Id="rId2" Type="http://schemas.openxmlformats.org/officeDocument/2006/relationships/image" Target="../media/image42.png"/><Relationship Id="rId16" Type="http://schemas.openxmlformats.org/officeDocument/2006/relationships/image" Target="../media/image55.png"/><Relationship Id="rId20" Type="http://schemas.openxmlformats.org/officeDocument/2006/relationships/image" Target="../media/image5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6.png"/><Relationship Id="rId11" Type="http://schemas.openxmlformats.org/officeDocument/2006/relationships/image" Target="../media/image50.png"/><Relationship Id="rId5" Type="http://schemas.openxmlformats.org/officeDocument/2006/relationships/image" Target="../media/image45.png"/><Relationship Id="rId15" Type="http://schemas.openxmlformats.org/officeDocument/2006/relationships/image" Target="../media/image54.png"/><Relationship Id="rId10" Type="http://schemas.openxmlformats.org/officeDocument/2006/relationships/image" Target="../media/image49.png"/><Relationship Id="rId19" Type="http://schemas.openxmlformats.org/officeDocument/2006/relationships/image" Target="../media/image58.png"/><Relationship Id="rId4" Type="http://schemas.openxmlformats.org/officeDocument/2006/relationships/image" Target="../media/image44.png"/><Relationship Id="rId9" Type="http://schemas.openxmlformats.org/officeDocument/2006/relationships/image" Target="../media/image48.png"/><Relationship Id="rId14" Type="http://schemas.openxmlformats.org/officeDocument/2006/relationships/image" Target="../media/image5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2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11" Type="http://schemas.openxmlformats.org/officeDocument/2006/relationships/image" Target="../media/image18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Истина 2.7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752069"/>
      </p:ext>
    </p:extLst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353971" y="1170686"/>
            <a:ext cx="7188961" cy="365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53970" y="1688845"/>
            <a:ext cx="7356094" cy="3657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53971" y="2054986"/>
            <a:ext cx="6420993" cy="3657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632571" y="2054986"/>
            <a:ext cx="857707" cy="365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347328" y="2054986"/>
            <a:ext cx="322325" cy="3657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562210" y="2054986"/>
            <a:ext cx="124968" cy="3657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53970" y="2573147"/>
            <a:ext cx="1642872" cy="3657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60039" y="2573147"/>
            <a:ext cx="2291461" cy="3657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48756" y="2573147"/>
            <a:ext cx="2232279" cy="36576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41461" y="2573147"/>
            <a:ext cx="573024" cy="36576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571611" y="2573147"/>
            <a:ext cx="185927" cy="36576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664575" y="2573147"/>
            <a:ext cx="1690116" cy="36576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53970" y="2938907"/>
            <a:ext cx="1133856" cy="36576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53971" y="3457016"/>
            <a:ext cx="7654163" cy="36606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53971" y="3823080"/>
            <a:ext cx="5426837" cy="36576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998371" y="1155447"/>
            <a:ext cx="165735" cy="36497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 marL="12700">
              <a:spcBef>
                <a:spcPts val="1200"/>
              </a:spcBef>
            </a:pPr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>
              <a:lnSpc>
                <a:spcPct val="100000"/>
              </a:lnSpc>
            </a:pPr>
            <a:endParaRPr sz="3550">
              <a:latin typeface="Times New Roman"/>
              <a:cs typeface="Times New Roman"/>
            </a:endParaRPr>
          </a:p>
          <a:p>
            <a:pPr marL="12700"/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/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/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353970" y="4341240"/>
            <a:ext cx="6386830" cy="36576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353970" y="4707001"/>
            <a:ext cx="6714108" cy="36576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53970" y="5073142"/>
            <a:ext cx="7522336" cy="36575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53970" y="5438852"/>
            <a:ext cx="668528" cy="365759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17826" y="5438852"/>
            <a:ext cx="2041905" cy="365759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789679" y="5438852"/>
            <a:ext cx="124967" cy="3657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48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400" y="2377440"/>
            <a:ext cx="4199933" cy="36333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777074"/>
            <a:ext cx="7040880" cy="5776125"/>
          </a:xfrm>
        </p:spPr>
        <p:txBody>
          <a:bodyPr>
            <a:noAutofit/>
          </a:bodyPr>
          <a:lstStyle/>
          <a:p>
            <a:pPr marL="64008" indent="0"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		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			Практика - 				специфически 						человеческая, 							сознательная, 							целеполагающая, 						предметно-							преобразующая 						деятельность.</a:t>
            </a:r>
          </a:p>
          <a:p>
            <a:pPr marL="64008" indent="0"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					Практика, как 		критерий истины, 	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должна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рассматриваться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и как процесс, и как результат. Практика как процесс, однажды начавшись никогда не закончится пока существует человечество. С другой стороны практика как результат оберегает людей от релятивизма, ибо в каждый конкретный мо­мент времени человечество обладает истинным знанием. </a:t>
            </a:r>
          </a:p>
        </p:txBody>
      </p:sp>
    </p:spTree>
    <p:extLst>
      <p:ext uri="{BB962C8B-B14F-4D97-AF65-F5344CB8AC3E}">
        <p14:creationId xmlns:p14="http://schemas.microsoft.com/office/powerpoint/2010/main" val="3888219728"/>
      </p:ext>
    </p:extLst>
  </p:cSld>
  <p:clrMapOvr>
    <a:masterClrMapping/>
  </p:clrMapOvr>
  <p:transition spd="slow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8576" y="1355616"/>
            <a:ext cx="8136904" cy="4392488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Помимо практики в научном познании существуют и другие критерии истины. Среди них выделяется логический критерий Его существо - в логической последовательности мысли, в её строгом следовании законам и правилам формальной логики в условиях, когда нет возможности </a:t>
            </a: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</a:rPr>
              <a:t>непосредственно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 опи­раться на практику.</a:t>
            </a:r>
          </a:p>
        </p:txBody>
      </p:sp>
    </p:spTree>
    <p:extLst>
      <p:ext uri="{BB962C8B-B14F-4D97-AF65-F5344CB8AC3E}">
        <p14:creationId xmlns:p14="http://schemas.microsoft.com/office/powerpoint/2010/main" val="1697883674"/>
      </p:ext>
    </p:extLst>
  </p:cSld>
  <p:clrMapOvr>
    <a:masterClrMapping/>
  </p:clrMapOvr>
  <p:transition spd="slow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4384" y="1308368"/>
            <a:ext cx="8676456" cy="4437112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Большое место в теоретическом естествознании, но глав­ным образом в общественных науках занимает аксиологический критерий, т.е. обращение к общемировоззренческим, общеметодологическим, социально-политическим, нравственно-эстетическим и эстетическим принципам.</a:t>
            </a:r>
          </a:p>
        </p:txBody>
      </p:sp>
    </p:spTree>
    <p:extLst>
      <p:ext uri="{BB962C8B-B14F-4D97-AF65-F5344CB8AC3E}">
        <p14:creationId xmlns:p14="http://schemas.microsoft.com/office/powerpoint/2010/main" val="3692929722"/>
      </p:ext>
    </p:extLst>
  </p:cSld>
  <p:clrMapOvr>
    <a:masterClrMapping/>
  </p:clrMapOvr>
  <p:transition spd="slow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A6F471-B2A6-4B65-9BDF-FFBFB087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40" y="1100137"/>
            <a:ext cx="10515600" cy="725488"/>
          </a:xfrm>
        </p:spPr>
        <p:txBody>
          <a:bodyPr>
            <a:normAutofit fontScale="90000"/>
          </a:bodyPr>
          <a:lstStyle/>
          <a:p>
            <a:pPr algn="ctr">
              <a:tabLst>
                <a:tab pos="4140835" algn="l"/>
              </a:tabLst>
            </a:pP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Отражение, его сущность и формы проявления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A50281D-3C1D-403F-A46D-8F3A7337D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Отражение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— это свойство материальных предметов, заключающееся в их способности воспроизводить (копировать) в процессе взаимодействия внешние особенности и внутреннее строение других предметов, сохранять в себе эти отпечатки (копии).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Отражение есть воспроизведе­ние в себе других предметов.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Оно проявляется только в ходе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взаимодействия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(взаимного воздействия друг на друга) предметов. По мере эволюции материального мира возник целый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спектр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форм отражения, которые разли­чаются по своему носителю, степени сложности и специ­фическим особенностям.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945333"/>
      </p:ext>
    </p:extLst>
  </p:cSld>
  <p:clrMapOvr>
    <a:masterClrMapping/>
  </p:clrMapOvr>
  <p:transition spd="slow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40CEA0-3564-4E45-A7B8-F93843694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solidFill>
                  <a:schemeClr val="accent5">
                    <a:lumMod val="75000"/>
                  </a:schemeClr>
                </a:solidFill>
              </a:rPr>
              <a:t>Виды и формы отражения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D4A5B2A-4F63-4429-926F-F4B091F9E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288290" algn="just"/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Отражение имеет место в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неживой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природе. Здесь оно носит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пассивный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характер и проявляется в виде измене­ний механических, физических, химический свойств и состояний предметов в результате их взаимодействия. Напротив, отражение в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живой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природе обретает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актив­ный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характер. Это позволяет организмам не только по­лучать сведения о внешнем мире, но и приспосабливать­ся к его воздействиям и даже изменять среду своего оби­тания. Расположим формы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отражения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 порядке их ус­ложнения и дадим им характеристику.</a:t>
            </a:r>
          </a:p>
          <a:p>
            <a:pPr indent="288290" algn="just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Элементарное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(механическое, физическое и химичес­кое) отражение имеет место в неорганическом мире. Это, например, следы животных на снегу, нагревание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электропроводника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и его свечение, изменение цвета листьев в связи с наступлением осени.</a:t>
            </a:r>
          </a:p>
          <a:p>
            <a:endParaRPr lang="ru-RU" sz="3200" dirty="0">
              <a:solidFill>
                <a:schemeClr val="accent5">
                  <a:lumMod val="75000"/>
                </a:schemeClr>
              </a:solidFill>
              <a:latin typeface="Blogger Sans" panose="02000506030000020004" pitchFamily="50" charset="0"/>
              <a:ea typeface="Blogger Sans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791385"/>
      </p:ext>
    </p:extLst>
  </p:cSld>
  <p:clrMapOvr>
    <a:masterClrMapping/>
  </p:clrMapOvr>
  <p:transition spd="slow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360" y="1155065"/>
            <a:ext cx="10515600" cy="4351338"/>
          </a:xfrm>
        </p:spPr>
        <p:txBody>
          <a:bodyPr/>
          <a:lstStyle/>
          <a:p>
            <a:pPr indent="288290" algn="just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Раздражимость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возникла вместе с появлением жизни в ее простых формах на уровне растений и одноклеточ­ных животных. Известно, например, что головка подсо­лнуха всегда ориентируется на Солнце, цветы складыва­ют свои лепестки с наступлением темноты и т.д. Некото­рые морские водоросли реагируют на внешние воздейст­вия защитными реакциями в виде электрического разря­да. В названных случаях уже имеет место простейшая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активность,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внутреннее возбуждение как реакция на внеш­ний раздражитель. На основе этих предпосылок разви­лась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чувствительность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как способность ощущать внеш­ний мир. Можно сказать, что раздражимость есть под­ход и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переход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к психике как качественно иной форме отражения мира.</a:t>
            </a:r>
          </a:p>
          <a:p>
            <a:pPr indent="288290" algn="just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Психическое отражение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(психика) возникло вместе с появлением центральной нервной системы и мозга как ее отдела, с помощью которых и осуществляется это от­ражение. Здесь особую роль начинает играть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ощущение,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которое позволяет фиксировать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отдельные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стороны и свойства предметов, жизненно важные для существова­ния животных — цвет, температура, форма, запах и др. Ощущения формируются с помощью специальных орга­нов чувств — зрения, слуха, осязания, обоняния и вкуса. На основе ощущений у высших животных возникают и более сложные формы психического отражения -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вос­приятие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и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представление.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С их помощью психика спо­собна сформировать целостный образ предмета и сохра­нять этот образ в памяти долгое время.</a:t>
            </a:r>
          </a:p>
          <a:p>
            <a:endParaRPr lang="ru-RU" sz="3200" dirty="0">
              <a:solidFill>
                <a:schemeClr val="accent5">
                  <a:lumMod val="75000"/>
                </a:schemeClr>
              </a:solidFill>
              <a:latin typeface="Blogger Sans" panose="02000506030000020004" pitchFamily="50" charset="0"/>
              <a:ea typeface="Blogger Sans" panose="02000506030000020004" pitchFamily="50" charset="0"/>
            </a:endParaRPr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4A6F471-B2A6-4B65-9BDF-FFBFB087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tabLst>
                <a:tab pos="4140835" algn="l"/>
              </a:tabLst>
            </a:pP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Отражение, его сущность и формы проявления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114147"/>
      </p:ext>
    </p:extLst>
  </p:cSld>
  <p:clrMapOvr>
    <a:masterClrMapping/>
  </p:clrMapOvr>
  <p:transition spd="slow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49EA3-1650-4DDB-AD40-ECB99BBFA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Сознание – социальное явление, высшая форма отражения мира</a:t>
            </a:r>
            <a:endParaRPr lang="ru-RU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BB8B333-DF6F-4CBC-AF83-3F7E82BCB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288290" algn="just"/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 древней философии под сознанием понимался не­кий внутренний мир человека («душа»), играющий осо­бую роль в его жизни. Считалось, что тело смертно, а душа бессмертна. Демокрит рассматривал душу как со­четание особых, чувственных атомов. Платон впервые разделил все сущее на два мира — мир вещей («непод­линный» мир) и мир идей («подлинный» мир). По мне­нию Платона, идеи являются источником («демиургом») всех вещей и их разнообразия.</a:t>
            </a:r>
          </a:p>
          <a:p>
            <a:pPr indent="288290" algn="just"/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 средние века сознание и разум рассматривались как важнейшие атрибуты (свойства) Бога. А поскольку че­ловек якобы сотворен Богом как подобие его, то и созна­ние человека есть дар и искра Божья, пылинка вечного божественного пламени. Считалось, что душа несравнен­но выше тела, она олицетворяет собой высокое и совер­шенное, идущее от Бога. 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А.Августин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подчеркивал, что сияние духа ярче луны, звезд и даже самого Солнца.</a:t>
            </a:r>
          </a:p>
          <a:p>
            <a:pPr indent="288290" algn="just"/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 эпоху Возрождения в философии господствовал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пантеизм,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и сознание трактовалось как свойство всей природы (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Д.Бруно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, 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Н.Кузанский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и др.). Считалось, что природе тоже присуща душа и присущи все иные прояв­ления высокого божественного начала.</a:t>
            </a:r>
          </a:p>
          <a:p>
            <a:pPr indent="288290" algn="just"/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 Новое время возник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дуализм,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с точки зрения кото­рого мир Природы и мир Духа есть две совершенно рав­ноправные и самостоятельно существующие субстанции (основы) мира — вещественные и духовные.</a:t>
            </a:r>
          </a:p>
          <a:p>
            <a:endParaRPr lang="ru-RU" dirty="0">
              <a:solidFill>
                <a:schemeClr val="accent5">
                  <a:lumMod val="75000"/>
                </a:schemeClr>
              </a:solidFill>
              <a:latin typeface="Blogger Sans" panose="02000506030000020004" pitchFamily="50" charset="0"/>
              <a:ea typeface="Blogger Sans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374480"/>
      </p:ext>
    </p:extLst>
  </p:cSld>
  <p:clrMapOvr>
    <a:masterClrMapping/>
  </p:clrMapOvr>
  <p:transition spd="slow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Сознание – социальное явление, высшая форма отражения мира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288290" algn="just"/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Французский материализм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XVIII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в. исходил из тези­са о том, что сознание — это особая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функция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человечес­кого мозга, с помощью которой человек отражает внеш­ний мир. Мозг есть носитель этой функции, и с его гибе­лью погибает и сама душа. «Утверждать, что душа будет ощущать, мыслить, страдать после смерти тела — все равно, что утверждать, что разбитые на тысячу кусков часы смогут продолжать звонить и отмечать время», — так рассуждал об этом </a:t>
            </a:r>
            <a:r>
              <a:rPr lang="ru-RU" sz="20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П.Гольбах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.</a:t>
            </a:r>
          </a:p>
          <a:p>
            <a:pPr indent="288290" algn="just"/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 философии </a:t>
            </a:r>
            <a:r>
              <a:rPr lang="ru-RU" sz="20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Г.Гегеля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сознание предстало как некое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vj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вечное первоначало («абсолютная идея»), которое лежит в основе всего сущего и. творит мир из самого себя. Ге­гель применил принципы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историзма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и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деятельности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при исследовании сознания. Оно рассматривалось им как продукт активной деятельности человека в рамках кон­кретной исторической эпохи и ее культуры.</a:t>
            </a:r>
          </a:p>
          <a:p>
            <a:pPr indent="288290" algn="just"/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Во второй половине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XIX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в. на волне всплеска естест­венных наук получил распространение так называемый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вульгарный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(грубый, упрощенный) материализм (</a:t>
            </a:r>
            <a:r>
              <a:rPr lang="ru-RU" sz="20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Л.Бюхнер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, </a:t>
            </a:r>
            <a:r>
              <a:rPr lang="ru-RU" sz="2000" dirty="0" err="1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К.Фогт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Blogger Sans" panose="02000506030000020004" pitchFamily="50" charset="0"/>
                <a:ea typeface="Blogger Sans" panose="02000506030000020004" pitchFamily="50" charset="0"/>
              </a:rPr>
              <a:t> и др.). В нем сознание отождествлялось с физиологическими процессами, протекающими в мозгу человека. Оно есть якобы движение «мозгового вещест­ва» как особого рожа жидкости, качество которой зави­сит от состава пищи. Соответственно, был выдвинут те­зис: «Человек есть то, что он ест».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06835490"/>
      </p:ext>
    </p:extLst>
  </p:cSld>
  <p:clrMapOvr>
    <a:masterClrMapping/>
  </p:clrMapOvr>
  <p:transition spd="slow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BE55C2-6D53-4C5B-AF82-1C4631F30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Что такое сознание?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E27AEB-4175-45C8-8BE7-789E7D379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5410199"/>
          </a:xfrm>
        </p:spPr>
        <p:txBody>
          <a:bodyPr>
            <a:normAutofit/>
          </a:bodyPr>
          <a:lstStyle/>
          <a:p>
            <a:pPr indent="288290" algn="just"/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точки зрения современной науки,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сознание есть высшая форма (способ) отражения внешнего мира, при­сущая только человеку.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8290" algn="just"/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Можно также говорить, что сознание — это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свойство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функционирующего мозга, заключающееся в эмоциональ­но-волевом и чувственно-рациональном отражении объективной действительности. Оно выступает как бесконеч­ный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поток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 внешнего мира, существующих во внутреннем духовном мире человека и являющихся необ­ходимым условием его практической деятельности.</a:t>
            </a:r>
          </a:p>
          <a:p>
            <a:pPr indent="288290" algn="just"/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Сознание является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субъективным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образом объектив­ного мира. Оно всегда предполагает и определенное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от­ношение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 к окружающему миру и к другим лю­дям. Сознание — это всегда и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самосознание,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т.е. выде­ление человеком себя из остального мира, осмысление смысла своей жизни, постановка целей собственной дея­тельности. Ядром же сознания является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знание,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вклю­чающее в себя разнообразные научные и ненаучные све­дения о внешнем мире.</a:t>
            </a:r>
          </a:p>
          <a:p>
            <a:pPr indent="288290" algn="just"/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Изложенное нами выше можно представить в виде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Формулы сознания.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Сознание = знание о мире + само­сознание + отношение человека к миру.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Сознание — это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человеческий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способ отражения мира, основанный на целенаправленном и систематическом получении и при­менении разнообразных знаний о мире.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573703"/>
      </p:ext>
    </p:extLst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8541" y="1304364"/>
            <a:ext cx="8686800" cy="68580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3400" b="1" dirty="0">
                <a:solidFill>
                  <a:schemeClr val="accent5">
                    <a:lumMod val="75000"/>
                  </a:schemeClr>
                </a:solidFill>
              </a:rPr>
              <a:t>Под когерентностью понимается </a:t>
            </a:r>
            <a:r>
              <a:rPr lang="ru-RU" sz="3400" b="1" dirty="0" err="1">
                <a:solidFill>
                  <a:schemeClr val="accent5">
                    <a:lumMod val="75000"/>
                  </a:schemeClr>
                </a:solidFill>
              </a:rPr>
              <a:t>взаимосоответствие</a:t>
            </a:r>
            <a:r>
              <a:rPr lang="ru-RU" sz="3400" b="1" dirty="0">
                <a:solidFill>
                  <a:schemeClr val="accent5">
                    <a:lumMod val="75000"/>
                  </a:schemeClr>
                </a:solidFill>
              </a:rPr>
              <a:t> высказываний. Концепцию когерентности (неопозитивизм) правильнее называть не концепцией истины, а концепцией правильности. Ибо, конечно, любая система знаний не может содержать в себе логических ошибок. Но, истинной эта система будет только тогда, когда истин­ными будут те принципы из которых выводятся все остальные суждения систе­мы.</a:t>
            </a:r>
          </a:p>
        </p:txBody>
      </p:sp>
    </p:spTree>
    <p:extLst>
      <p:ext uri="{BB962C8B-B14F-4D97-AF65-F5344CB8AC3E}">
        <p14:creationId xmlns:p14="http://schemas.microsoft.com/office/powerpoint/2010/main" val="1528867648"/>
      </p:ext>
    </p:extLst>
  </p:cSld>
  <p:clrMapOvr>
    <a:masterClrMapping/>
  </p:clrMapOvr>
  <p:transition spd="slow"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92150"/>
            <a:ext cx="8893175" cy="2160588"/>
          </a:xfrm>
        </p:spPr>
        <p:txBody>
          <a:bodyPr>
            <a:noAutofit/>
          </a:bodyPr>
          <a:lstStyle/>
          <a:p>
            <a:r>
              <a:rPr lang="ru-RU" sz="5000" b="1" dirty="0">
                <a:solidFill>
                  <a:schemeClr val="bg1"/>
                </a:solidFill>
              </a:rPr>
              <a:t>	Спасибо за внимание!</a:t>
            </a:r>
            <a:br>
              <a:rPr lang="ru-RU" sz="5000" b="1" dirty="0">
                <a:solidFill>
                  <a:schemeClr val="bg1"/>
                </a:solidFill>
              </a:rPr>
            </a:br>
            <a:endParaRPr lang="ru-RU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196751"/>
      </p:ext>
    </p:extLst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2953172"/>
            <a:ext cx="6442966" cy="390482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5123" y="1102659"/>
            <a:ext cx="9144000" cy="3356992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Концепция, в которой критерием истинности выступает полезность разработана в прагматизме. В этой философии под практикой понимают любую деятельность, а истину отождествляют с полезностью. "Всё что полезно - истинно. Всё что истинно - полезно" 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У.Джеймс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). </a:t>
            </a:r>
          </a:p>
          <a:p>
            <a:pPr marL="6400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306608"/>
      </p:ext>
    </p:extLst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0212" y="1411941"/>
            <a:ext cx="9144000" cy="68580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  <a:t>Постижение истины связано с такими феноменами как вера и сомнение. Особый интерес представляет вера, которая связана не с богом, а состоит в психологической уверенности в правильности содержания высказывания. Такая вера обусловлена принципиальной открытостью любого знания.</a:t>
            </a:r>
          </a:p>
          <a:p>
            <a:pPr marL="64008" indent="0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  <a:t>Вера помогает действовать в условиях неопределённости. Если бы существовала полная ин­формированность, то отпала бы необходимость в вере. Однако такая информи­рованность принципиально невозможна.</a:t>
            </a:r>
          </a:p>
        </p:txBody>
      </p:sp>
    </p:spTree>
    <p:extLst>
      <p:ext uri="{BB962C8B-B14F-4D97-AF65-F5344CB8AC3E}">
        <p14:creationId xmlns:p14="http://schemas.microsoft.com/office/powerpoint/2010/main" val="698043461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5439" y="32003"/>
            <a:ext cx="3156966" cy="5044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41214" y="32003"/>
            <a:ext cx="3601846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53970" y="1170686"/>
            <a:ext cx="1732026" cy="3657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53970" y="1688845"/>
            <a:ext cx="1576832" cy="365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53970" y="2207386"/>
            <a:ext cx="1125474" cy="3657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53970" y="2725547"/>
            <a:ext cx="932688" cy="3657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53971" y="3243708"/>
            <a:ext cx="3991991" cy="36575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98370" y="1155447"/>
            <a:ext cx="165100" cy="296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 marL="12700">
              <a:spcBef>
                <a:spcPts val="1200"/>
              </a:spcBef>
            </a:pPr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 marL="12700">
              <a:spcBef>
                <a:spcPts val="1200"/>
              </a:spcBef>
            </a:pPr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 marL="12700">
              <a:spcBef>
                <a:spcPts val="1200"/>
              </a:spcBef>
            </a:pPr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 marL="12700">
              <a:spcBef>
                <a:spcPts val="1200"/>
              </a:spcBef>
            </a:pPr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  <a:p>
            <a:pPr marL="12700">
              <a:spcBef>
                <a:spcPts val="1200"/>
              </a:spcBef>
            </a:pPr>
            <a:r>
              <a:rPr sz="2400" dirty="0">
                <a:solidFill>
                  <a:srgbClr val="7E7E7E"/>
                </a:solidFill>
                <a:latin typeface="Wingdings"/>
                <a:cs typeface="Wingdings"/>
              </a:rPr>
              <a:t>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353971" y="3762121"/>
            <a:ext cx="1454277" cy="3657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566915" y="905255"/>
            <a:ext cx="3360420" cy="256946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123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40355" y="1412748"/>
            <a:ext cx="6799580" cy="4572635"/>
          </a:xfrm>
          <a:custGeom>
            <a:avLst/>
            <a:gdLst/>
            <a:ahLst/>
            <a:cxnLst/>
            <a:rect l="l" t="t" r="r" b="b"/>
            <a:pathLst>
              <a:path w="6799580" h="4572635">
                <a:moveTo>
                  <a:pt x="4513199" y="0"/>
                </a:moveTo>
                <a:lnTo>
                  <a:pt x="4513199" y="1143000"/>
                </a:lnTo>
                <a:lnTo>
                  <a:pt x="0" y="1143000"/>
                </a:lnTo>
                <a:lnTo>
                  <a:pt x="0" y="3429000"/>
                </a:lnTo>
                <a:lnTo>
                  <a:pt x="4513199" y="3429000"/>
                </a:lnTo>
                <a:lnTo>
                  <a:pt x="4513199" y="4572025"/>
                </a:lnTo>
                <a:lnTo>
                  <a:pt x="6799199" y="2286000"/>
                </a:lnTo>
                <a:lnTo>
                  <a:pt x="4513199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79573" y="2997961"/>
            <a:ext cx="2426970" cy="1440180"/>
          </a:xfrm>
          <a:custGeom>
            <a:avLst/>
            <a:gdLst/>
            <a:ahLst/>
            <a:cxnLst/>
            <a:rect l="l" t="t" r="r" b="b"/>
            <a:pathLst>
              <a:path w="2426970" h="1440179">
                <a:moveTo>
                  <a:pt x="2187016" y="0"/>
                </a:moveTo>
                <a:lnTo>
                  <a:pt x="240004" y="0"/>
                </a:lnTo>
                <a:lnTo>
                  <a:pt x="191635" y="4875"/>
                </a:lnTo>
                <a:lnTo>
                  <a:pt x="146584" y="18857"/>
                </a:lnTo>
                <a:lnTo>
                  <a:pt x="105816" y="40980"/>
                </a:lnTo>
                <a:lnTo>
                  <a:pt x="70296" y="70278"/>
                </a:lnTo>
                <a:lnTo>
                  <a:pt x="40989" y="105785"/>
                </a:lnTo>
                <a:lnTo>
                  <a:pt x="18860" y="146536"/>
                </a:lnTo>
                <a:lnTo>
                  <a:pt x="4876" y="191563"/>
                </a:lnTo>
                <a:lnTo>
                  <a:pt x="0" y="239902"/>
                </a:lnTo>
                <a:lnTo>
                  <a:pt x="0" y="1199895"/>
                </a:lnTo>
                <a:lnTo>
                  <a:pt x="4876" y="1248277"/>
                </a:lnTo>
                <a:lnTo>
                  <a:pt x="18860" y="1293336"/>
                </a:lnTo>
                <a:lnTo>
                  <a:pt x="40989" y="1334109"/>
                </a:lnTo>
                <a:lnTo>
                  <a:pt x="70296" y="1369631"/>
                </a:lnTo>
                <a:lnTo>
                  <a:pt x="105816" y="1398938"/>
                </a:lnTo>
                <a:lnTo>
                  <a:pt x="146584" y="1421066"/>
                </a:lnTo>
                <a:lnTo>
                  <a:pt x="191635" y="1435050"/>
                </a:lnTo>
                <a:lnTo>
                  <a:pt x="240004" y="1439926"/>
                </a:lnTo>
                <a:lnTo>
                  <a:pt x="2187016" y="1439926"/>
                </a:lnTo>
                <a:lnTo>
                  <a:pt x="2235355" y="1435050"/>
                </a:lnTo>
                <a:lnTo>
                  <a:pt x="2280383" y="1421066"/>
                </a:lnTo>
                <a:lnTo>
                  <a:pt x="2321133" y="1398938"/>
                </a:lnTo>
                <a:lnTo>
                  <a:pt x="2356640" y="1369631"/>
                </a:lnTo>
                <a:lnTo>
                  <a:pt x="2385938" y="1334109"/>
                </a:lnTo>
                <a:lnTo>
                  <a:pt x="2408061" y="1293336"/>
                </a:lnTo>
                <a:lnTo>
                  <a:pt x="2422043" y="1248277"/>
                </a:lnTo>
                <a:lnTo>
                  <a:pt x="2426919" y="1199895"/>
                </a:lnTo>
                <a:lnTo>
                  <a:pt x="2426919" y="239902"/>
                </a:lnTo>
                <a:lnTo>
                  <a:pt x="2422043" y="191563"/>
                </a:lnTo>
                <a:lnTo>
                  <a:pt x="2408061" y="146536"/>
                </a:lnTo>
                <a:lnTo>
                  <a:pt x="2385938" y="105785"/>
                </a:lnTo>
                <a:lnTo>
                  <a:pt x="2356640" y="70278"/>
                </a:lnTo>
                <a:lnTo>
                  <a:pt x="2321133" y="40980"/>
                </a:lnTo>
                <a:lnTo>
                  <a:pt x="2280383" y="18857"/>
                </a:lnTo>
                <a:lnTo>
                  <a:pt x="2235355" y="4875"/>
                </a:lnTo>
                <a:lnTo>
                  <a:pt x="2187016" y="0"/>
                </a:lnTo>
                <a:close/>
              </a:path>
            </a:pathLst>
          </a:custGeom>
          <a:solidFill>
            <a:srgbClr val="943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57856" y="3383026"/>
            <a:ext cx="1947291" cy="609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79872" y="2978785"/>
            <a:ext cx="2592070" cy="1440180"/>
          </a:xfrm>
          <a:custGeom>
            <a:avLst/>
            <a:gdLst/>
            <a:ahLst/>
            <a:cxnLst/>
            <a:rect l="l" t="t" r="r" b="b"/>
            <a:pathLst>
              <a:path w="2592070" h="1440179">
                <a:moveTo>
                  <a:pt x="2352040" y="0"/>
                </a:moveTo>
                <a:lnTo>
                  <a:pt x="240029" y="0"/>
                </a:lnTo>
                <a:lnTo>
                  <a:pt x="191648" y="4875"/>
                </a:lnTo>
                <a:lnTo>
                  <a:pt x="146589" y="18859"/>
                </a:lnTo>
                <a:lnTo>
                  <a:pt x="105816" y="40987"/>
                </a:lnTo>
                <a:lnTo>
                  <a:pt x="70294" y="70294"/>
                </a:lnTo>
                <a:lnTo>
                  <a:pt x="40987" y="105816"/>
                </a:lnTo>
                <a:lnTo>
                  <a:pt x="18859" y="146589"/>
                </a:lnTo>
                <a:lnTo>
                  <a:pt x="4875" y="191648"/>
                </a:lnTo>
                <a:lnTo>
                  <a:pt x="0" y="240029"/>
                </a:lnTo>
                <a:lnTo>
                  <a:pt x="0" y="1200022"/>
                </a:lnTo>
                <a:lnTo>
                  <a:pt x="4875" y="1248362"/>
                </a:lnTo>
                <a:lnTo>
                  <a:pt x="18859" y="1293389"/>
                </a:lnTo>
                <a:lnTo>
                  <a:pt x="40987" y="1334140"/>
                </a:lnTo>
                <a:lnTo>
                  <a:pt x="70294" y="1369647"/>
                </a:lnTo>
                <a:lnTo>
                  <a:pt x="105816" y="1398945"/>
                </a:lnTo>
                <a:lnTo>
                  <a:pt x="146589" y="1421068"/>
                </a:lnTo>
                <a:lnTo>
                  <a:pt x="191648" y="1435050"/>
                </a:lnTo>
                <a:lnTo>
                  <a:pt x="240029" y="1439926"/>
                </a:lnTo>
                <a:lnTo>
                  <a:pt x="2352040" y="1439926"/>
                </a:lnTo>
                <a:lnTo>
                  <a:pt x="2400421" y="1435050"/>
                </a:lnTo>
                <a:lnTo>
                  <a:pt x="2445480" y="1421068"/>
                </a:lnTo>
                <a:lnTo>
                  <a:pt x="2486253" y="1398945"/>
                </a:lnTo>
                <a:lnTo>
                  <a:pt x="2521775" y="1369647"/>
                </a:lnTo>
                <a:lnTo>
                  <a:pt x="2551082" y="1334140"/>
                </a:lnTo>
                <a:lnTo>
                  <a:pt x="2573210" y="1293389"/>
                </a:lnTo>
                <a:lnTo>
                  <a:pt x="2587194" y="1248362"/>
                </a:lnTo>
                <a:lnTo>
                  <a:pt x="2592069" y="1200022"/>
                </a:lnTo>
                <a:lnTo>
                  <a:pt x="2592069" y="240029"/>
                </a:lnTo>
                <a:lnTo>
                  <a:pt x="2587194" y="191648"/>
                </a:lnTo>
                <a:lnTo>
                  <a:pt x="2573210" y="146589"/>
                </a:lnTo>
                <a:lnTo>
                  <a:pt x="2551082" y="105816"/>
                </a:lnTo>
                <a:lnTo>
                  <a:pt x="2521775" y="70294"/>
                </a:lnTo>
                <a:lnTo>
                  <a:pt x="2486253" y="40987"/>
                </a:lnTo>
                <a:lnTo>
                  <a:pt x="2445480" y="18859"/>
                </a:lnTo>
                <a:lnTo>
                  <a:pt x="2400421" y="4875"/>
                </a:lnTo>
                <a:lnTo>
                  <a:pt x="235204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56478" y="3363721"/>
            <a:ext cx="1301114" cy="60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44181" y="2978785"/>
            <a:ext cx="2233295" cy="1440180"/>
          </a:xfrm>
          <a:custGeom>
            <a:avLst/>
            <a:gdLst/>
            <a:ahLst/>
            <a:cxnLst/>
            <a:rect l="l" t="t" r="r" b="b"/>
            <a:pathLst>
              <a:path w="2233295" h="1440179">
                <a:moveTo>
                  <a:pt x="1993265" y="0"/>
                </a:moveTo>
                <a:lnTo>
                  <a:pt x="239902" y="0"/>
                </a:lnTo>
                <a:lnTo>
                  <a:pt x="191563" y="4875"/>
                </a:lnTo>
                <a:lnTo>
                  <a:pt x="146536" y="18859"/>
                </a:lnTo>
                <a:lnTo>
                  <a:pt x="105785" y="40987"/>
                </a:lnTo>
                <a:lnTo>
                  <a:pt x="70278" y="70294"/>
                </a:lnTo>
                <a:lnTo>
                  <a:pt x="40980" y="105816"/>
                </a:lnTo>
                <a:lnTo>
                  <a:pt x="18857" y="146589"/>
                </a:lnTo>
                <a:lnTo>
                  <a:pt x="4875" y="191648"/>
                </a:lnTo>
                <a:lnTo>
                  <a:pt x="0" y="240029"/>
                </a:lnTo>
                <a:lnTo>
                  <a:pt x="0" y="1200022"/>
                </a:lnTo>
                <a:lnTo>
                  <a:pt x="4875" y="1248362"/>
                </a:lnTo>
                <a:lnTo>
                  <a:pt x="18857" y="1293389"/>
                </a:lnTo>
                <a:lnTo>
                  <a:pt x="40980" y="1334140"/>
                </a:lnTo>
                <a:lnTo>
                  <a:pt x="70278" y="1369647"/>
                </a:lnTo>
                <a:lnTo>
                  <a:pt x="105785" y="1398945"/>
                </a:lnTo>
                <a:lnTo>
                  <a:pt x="146536" y="1421068"/>
                </a:lnTo>
                <a:lnTo>
                  <a:pt x="191563" y="1435050"/>
                </a:lnTo>
                <a:lnTo>
                  <a:pt x="239902" y="1439926"/>
                </a:lnTo>
                <a:lnTo>
                  <a:pt x="1993265" y="1439926"/>
                </a:lnTo>
                <a:lnTo>
                  <a:pt x="2041646" y="1435050"/>
                </a:lnTo>
                <a:lnTo>
                  <a:pt x="2086705" y="1421068"/>
                </a:lnTo>
                <a:lnTo>
                  <a:pt x="2127478" y="1398945"/>
                </a:lnTo>
                <a:lnTo>
                  <a:pt x="2163000" y="1369647"/>
                </a:lnTo>
                <a:lnTo>
                  <a:pt x="2192307" y="1334140"/>
                </a:lnTo>
                <a:lnTo>
                  <a:pt x="2214435" y="1293389"/>
                </a:lnTo>
                <a:lnTo>
                  <a:pt x="2228419" y="1248362"/>
                </a:lnTo>
                <a:lnTo>
                  <a:pt x="2233295" y="1200022"/>
                </a:lnTo>
                <a:lnTo>
                  <a:pt x="2233295" y="240029"/>
                </a:lnTo>
                <a:lnTo>
                  <a:pt x="2228419" y="191648"/>
                </a:lnTo>
                <a:lnTo>
                  <a:pt x="2214435" y="146589"/>
                </a:lnTo>
                <a:lnTo>
                  <a:pt x="2192307" y="105816"/>
                </a:lnTo>
                <a:lnTo>
                  <a:pt x="2163000" y="70294"/>
                </a:lnTo>
                <a:lnTo>
                  <a:pt x="2127478" y="40987"/>
                </a:lnTo>
                <a:lnTo>
                  <a:pt x="2086705" y="18859"/>
                </a:lnTo>
                <a:lnTo>
                  <a:pt x="2041646" y="4875"/>
                </a:lnTo>
                <a:lnTo>
                  <a:pt x="1993265" y="0"/>
                </a:lnTo>
                <a:close/>
              </a:path>
            </a:pathLst>
          </a:custGeom>
          <a:solidFill>
            <a:srgbClr val="88A1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3778" y="3363721"/>
            <a:ext cx="1813560" cy="609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15440" y="32003"/>
            <a:ext cx="4375277" cy="5044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15439" y="519633"/>
            <a:ext cx="5463540" cy="50474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732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639618" y="1712976"/>
          <a:ext cx="7162748" cy="35605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2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989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875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4972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88A1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94363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E6B8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5346191" y="1712976"/>
            <a:ext cx="1895602" cy="365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96148" y="1712976"/>
            <a:ext cx="1790700" cy="3657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53436" y="2678302"/>
            <a:ext cx="1108049" cy="3657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39156" y="2678302"/>
            <a:ext cx="1706879" cy="365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34249" y="2678302"/>
            <a:ext cx="1706879" cy="365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08882" y="3643629"/>
            <a:ext cx="796290" cy="3657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50079" y="3643629"/>
            <a:ext cx="1683385" cy="3657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684642" y="3643629"/>
            <a:ext cx="2004694" cy="3657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01620" y="4609210"/>
            <a:ext cx="1227175" cy="3657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79136" y="4609210"/>
            <a:ext cx="2027809" cy="36576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73975" y="4609210"/>
            <a:ext cx="2027808" cy="36576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15440" y="32003"/>
            <a:ext cx="4375277" cy="50444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15440" y="519633"/>
            <a:ext cx="4976749" cy="50474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1246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642007" y="1203325"/>
            <a:ext cx="1160335" cy="365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57345" y="1203325"/>
            <a:ext cx="304800" cy="3657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73755" y="1203325"/>
            <a:ext cx="3745103" cy="3657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80047" y="1203325"/>
            <a:ext cx="124967" cy="365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86406" y="1188084"/>
            <a:ext cx="165100" cy="894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400" dirty="0">
                <a:solidFill>
                  <a:schemeClr val="accent5">
                    <a:lumMod val="75000"/>
                  </a:schemeClr>
                </a:solidFill>
                <a:latin typeface="Wingdings"/>
                <a:cs typeface="Wingdings"/>
              </a:rPr>
              <a:t></a:t>
            </a:r>
            <a:endParaRPr sz="2400">
              <a:solidFill>
                <a:schemeClr val="accent5">
                  <a:lumMod val="75000"/>
                </a:schemeClr>
              </a:solidFill>
              <a:latin typeface="Wingdings"/>
              <a:cs typeface="Wingdings"/>
            </a:endParaRPr>
          </a:p>
          <a:p>
            <a:pPr marL="12700">
              <a:spcBef>
                <a:spcPts val="1200"/>
              </a:spcBef>
            </a:pPr>
            <a:r>
              <a:rPr sz="2400" dirty="0">
                <a:solidFill>
                  <a:schemeClr val="accent5">
                    <a:lumMod val="75000"/>
                  </a:schemeClr>
                </a:solidFill>
                <a:latin typeface="Wingdings"/>
                <a:cs typeface="Wingdings"/>
              </a:rPr>
              <a:t></a:t>
            </a:r>
            <a:endParaRPr sz="2400">
              <a:solidFill>
                <a:schemeClr val="accent5">
                  <a:lumMod val="75000"/>
                </a:schemeClr>
              </a:solidFill>
              <a:latin typeface="Wingdings"/>
              <a:cs typeface="Wingding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642007" y="1721485"/>
            <a:ext cx="7034783" cy="3657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42007" y="2087245"/>
            <a:ext cx="7401179" cy="3657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642006" y="2453385"/>
            <a:ext cx="7006844" cy="3657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42007" y="2819145"/>
            <a:ext cx="3348609" cy="3657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838445" y="2819145"/>
            <a:ext cx="124967" cy="365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42006" y="3337306"/>
            <a:ext cx="7323074" cy="36575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642007" y="3703015"/>
            <a:ext cx="1430273" cy="36606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13377" y="3703015"/>
            <a:ext cx="124968" cy="3660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86406" y="3322067"/>
            <a:ext cx="165100" cy="12900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400" dirty="0">
                <a:solidFill>
                  <a:schemeClr val="accent5">
                    <a:lumMod val="75000"/>
                  </a:schemeClr>
                </a:solidFill>
                <a:latin typeface="Wingdings"/>
                <a:cs typeface="Wingdings"/>
              </a:rPr>
              <a:t></a:t>
            </a:r>
            <a:endParaRPr sz="2400">
              <a:solidFill>
                <a:schemeClr val="accent5">
                  <a:lumMod val="75000"/>
                </a:schemeClr>
              </a:solidFill>
              <a:latin typeface="Wingdings"/>
              <a:cs typeface="Wingdings"/>
            </a:endParaRPr>
          </a:p>
          <a:p>
            <a:pPr>
              <a:spcBef>
                <a:spcPts val="55"/>
              </a:spcBef>
            </a:pPr>
            <a:endParaRPr sz="3500">
              <a:solidFill>
                <a:schemeClr val="accent5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12700"/>
            <a:r>
              <a:rPr sz="2400" dirty="0">
                <a:solidFill>
                  <a:schemeClr val="accent5">
                    <a:lumMod val="75000"/>
                  </a:schemeClr>
                </a:solidFill>
                <a:latin typeface="Wingdings"/>
                <a:cs typeface="Wingdings"/>
              </a:rPr>
              <a:t></a:t>
            </a:r>
            <a:endParaRPr sz="2400">
              <a:solidFill>
                <a:schemeClr val="accent5">
                  <a:lumMod val="75000"/>
                </a:schemeClr>
              </a:solidFill>
              <a:latin typeface="Wingdings"/>
              <a:cs typeface="Wingding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642006" y="4221479"/>
            <a:ext cx="7280656" cy="36576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642006" y="4587240"/>
            <a:ext cx="2009648" cy="36576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497070" y="4587240"/>
            <a:ext cx="124968" cy="365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682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578958"/>
              </p:ext>
            </p:extLst>
          </p:nvPr>
        </p:nvGraphicFramePr>
        <p:xfrm>
          <a:off x="152400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3038459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1352</Words>
  <Application>Microsoft Office PowerPoint</Application>
  <PresentationFormat>Широкоэкранный</PresentationFormat>
  <Paragraphs>99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Blogger Sans</vt:lpstr>
      <vt:lpstr>Blogger Sans Light</vt:lpstr>
      <vt:lpstr>Book Antiqua</vt:lpstr>
      <vt:lpstr>Calibri</vt:lpstr>
      <vt:lpstr>Times New Roman</vt:lpstr>
      <vt:lpstr>Wingdings</vt:lpstr>
      <vt:lpstr>1_Тема Office</vt:lpstr>
      <vt:lpstr>Истина 2.7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Отражение, его сущность и формы проявления   </vt:lpstr>
      <vt:lpstr>Виды и формы отражения</vt:lpstr>
      <vt:lpstr>Отражение, его сущность и формы проявления   </vt:lpstr>
      <vt:lpstr>Сознание – социальное явление, высшая форма отражения мира</vt:lpstr>
      <vt:lpstr>Сознание – социальное явление, высшая форма отражения мира</vt:lpstr>
      <vt:lpstr>Что такое сознание?</vt:lpstr>
      <vt:lpstr> Спасибо за внимание!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Истина 2.7</dc:title>
  <dc:creator>Учетная запись Майкрософт</dc:creator>
  <cp:lastModifiedBy>Учетная запись Майкрософт</cp:lastModifiedBy>
  <cp:revision>1</cp:revision>
  <dcterms:created xsi:type="dcterms:W3CDTF">2024-01-27T11:22:21Z</dcterms:created>
  <dcterms:modified xsi:type="dcterms:W3CDTF">2024-01-27T11:29:44Z</dcterms:modified>
</cp:coreProperties>
</file>