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1" r:id="rId4"/>
    <p:sldId id="280" r:id="rId5"/>
    <p:sldId id="279" r:id="rId6"/>
    <p:sldId id="278" r:id="rId7"/>
    <p:sldId id="277" r:id="rId8"/>
    <p:sldId id="276" r:id="rId9"/>
    <p:sldId id="272" r:id="rId10"/>
    <p:sldId id="275" r:id="rId11"/>
    <p:sldId id="273" r:id="rId12"/>
    <p:sldId id="271" r:id="rId13"/>
    <p:sldId id="270" r:id="rId14"/>
    <p:sldId id="269" r:id="rId15"/>
    <p:sldId id="283" r:id="rId16"/>
    <p:sldId id="268" r:id="rId17"/>
    <p:sldId id="267" r:id="rId18"/>
    <p:sldId id="266" r:id="rId19"/>
    <p:sldId id="265" r:id="rId20"/>
    <p:sldId id="264" r:id="rId21"/>
    <p:sldId id="263" r:id="rId22"/>
    <p:sldId id="262" r:id="rId23"/>
    <p:sldId id="261" r:id="rId24"/>
    <p:sldId id="260" r:id="rId25"/>
    <p:sldId id="259" r:id="rId26"/>
    <p:sldId id="258" r:id="rId27"/>
    <p:sldId id="257" r:id="rId28"/>
  </p:sldIdLst>
  <p:sldSz cx="9144000" cy="5143500" type="screen16x9"/>
  <p:notesSz cx="6858000" cy="9144000"/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4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401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816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863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47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36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30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23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532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50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582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2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5F8AD-545D-4F37-9C91-653410C9EC99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7BC6C-D2B0-443A-8E53-FDBBAB27A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23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13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8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88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38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35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8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04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77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57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25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27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31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545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470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31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56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91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70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37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89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8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73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94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33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69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"/>
            <a:ext cx="9144000" cy="51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367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Экран (16:9)</PresentationFormat>
  <Paragraphs>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Шакирова Эльза Маратовна</dc:creator>
  <cp:lastModifiedBy>Шакирова Эльза Маратовна</cp:lastModifiedBy>
  <cp:revision>3</cp:revision>
  <dcterms:created xsi:type="dcterms:W3CDTF">2020-04-22T13:38:00Z</dcterms:created>
  <dcterms:modified xsi:type="dcterms:W3CDTF">2020-09-21T11:07:07Z</dcterms:modified>
</cp:coreProperties>
</file>